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sldIdLst>
    <p:sldId id="462" r:id="rId2"/>
    <p:sldId id="465" r:id="rId3"/>
    <p:sldId id="466" r:id="rId4"/>
    <p:sldId id="467" r:id="rId5"/>
    <p:sldId id="468" r:id="rId6"/>
    <p:sldId id="469" r:id="rId7"/>
    <p:sldId id="472" r:id="rId8"/>
    <p:sldId id="471" r:id="rId9"/>
    <p:sldId id="473" r:id="rId10"/>
    <p:sldId id="474" r:id="rId11"/>
    <p:sldId id="475" r:id="rId12"/>
    <p:sldId id="476" r:id="rId13"/>
    <p:sldId id="477" r:id="rId14"/>
    <p:sldId id="478" r:id="rId15"/>
    <p:sldId id="479" r:id="rId16"/>
    <p:sldId id="480" r:id="rId17"/>
    <p:sldId id="481" r:id="rId18"/>
    <p:sldId id="482" r:id="rId19"/>
    <p:sldId id="483" r:id="rId20"/>
    <p:sldId id="484" r:id="rId21"/>
    <p:sldId id="485" r:id="rId22"/>
    <p:sldId id="486" r:id="rId23"/>
    <p:sldId id="487" r:id="rId24"/>
    <p:sldId id="488" r:id="rId25"/>
    <p:sldId id="489" r:id="rId26"/>
    <p:sldId id="490" r:id="rId27"/>
    <p:sldId id="491" r:id="rId28"/>
    <p:sldId id="492" r:id="rId29"/>
    <p:sldId id="493" r:id="rId30"/>
    <p:sldId id="494" r:id="rId31"/>
    <p:sldId id="495" r:id="rId32"/>
    <p:sldId id="496" r:id="rId33"/>
    <p:sldId id="497" r:id="rId34"/>
    <p:sldId id="498" r:id="rId35"/>
    <p:sldId id="499" r:id="rId36"/>
    <p:sldId id="500" r:id="rId37"/>
    <p:sldId id="501" r:id="rId38"/>
    <p:sldId id="502" r:id="rId39"/>
    <p:sldId id="504" r:id="rId40"/>
    <p:sldId id="46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Вирусный гепатит В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Лист1!$A$33</c:f>
              <c:strCache>
                <c:ptCount val="1"/>
                <c:pt idx="0">
                  <c:v>охват вакцинацией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Лист1!$B$32:$Q$32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Лист1!$B$33:$Q$33</c:f>
              <c:numCache>
                <c:formatCode>General</c:formatCode>
                <c:ptCount val="16"/>
                <c:pt idx="0">
                  <c:v>8.4</c:v>
                </c:pt>
                <c:pt idx="1">
                  <c:v>10.84</c:v>
                </c:pt>
                <c:pt idx="2">
                  <c:v>13.59</c:v>
                </c:pt>
                <c:pt idx="3">
                  <c:v>11.219999999999999</c:v>
                </c:pt>
                <c:pt idx="4">
                  <c:v>28.32</c:v>
                </c:pt>
                <c:pt idx="5">
                  <c:v>35.9</c:v>
                </c:pt>
                <c:pt idx="6">
                  <c:v>50.43</c:v>
                </c:pt>
                <c:pt idx="7">
                  <c:v>57.14</c:v>
                </c:pt>
                <c:pt idx="8">
                  <c:v>64.13</c:v>
                </c:pt>
                <c:pt idx="9">
                  <c:v>65.84</c:v>
                </c:pt>
                <c:pt idx="10">
                  <c:v>70.63</c:v>
                </c:pt>
                <c:pt idx="11">
                  <c:v>72.349999999999994</c:v>
                </c:pt>
                <c:pt idx="12">
                  <c:v>73.61999999999999</c:v>
                </c:pt>
                <c:pt idx="13">
                  <c:v>74.849999999999994</c:v>
                </c:pt>
                <c:pt idx="14">
                  <c:v>77.75</c:v>
                </c:pt>
                <c:pt idx="15">
                  <c:v>79.069999999999993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39-40AB-A261-8D6992F5AF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358784"/>
        <c:axId val="122384768"/>
      </c:barChart>
      <c:lineChart>
        <c:grouping val="standard"/>
        <c:varyColors val="0"/>
        <c:ser>
          <c:idx val="1"/>
          <c:order val="1"/>
          <c:tx>
            <c:strRef>
              <c:f>Лист1!$A$34</c:f>
              <c:strCache>
                <c:ptCount val="1"/>
                <c:pt idx="0">
                  <c:v>заболеваемость 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val>
            <c:numRef>
              <c:f>Лист1!$B$34:$Q$34</c:f>
              <c:numCache>
                <c:formatCode>0.00</c:formatCode>
                <c:ptCount val="16"/>
                <c:pt idx="0">
                  <c:v>14.98</c:v>
                </c:pt>
                <c:pt idx="1">
                  <c:v>10.96</c:v>
                </c:pt>
                <c:pt idx="2">
                  <c:v>8.49</c:v>
                </c:pt>
                <c:pt idx="3">
                  <c:v>7.1199999999999966</c:v>
                </c:pt>
                <c:pt idx="4">
                  <c:v>6.49</c:v>
                </c:pt>
                <c:pt idx="5">
                  <c:v>4.91</c:v>
                </c:pt>
                <c:pt idx="6">
                  <c:v>3.8699999999999997</c:v>
                </c:pt>
                <c:pt idx="7">
                  <c:v>4.3</c:v>
                </c:pt>
                <c:pt idx="8">
                  <c:v>3.36</c:v>
                </c:pt>
                <c:pt idx="9">
                  <c:v>2.17</c:v>
                </c:pt>
                <c:pt idx="10">
                  <c:v>2.14</c:v>
                </c:pt>
                <c:pt idx="11">
                  <c:v>1.9800000000000015</c:v>
                </c:pt>
                <c:pt idx="12">
                  <c:v>0.68</c:v>
                </c:pt>
                <c:pt idx="13">
                  <c:v>0.88</c:v>
                </c:pt>
                <c:pt idx="14">
                  <c:v>0.49000000000000032</c:v>
                </c:pt>
                <c:pt idx="15">
                  <c:v>0.56999999999999995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39-40AB-A261-8D6992F5AF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386304"/>
        <c:axId val="122387840"/>
      </c:lineChart>
      <c:catAx>
        <c:axId val="13835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384768"/>
        <c:crosses val="autoZero"/>
        <c:auto val="1"/>
        <c:lblAlgn val="ctr"/>
        <c:lblOffset val="100"/>
        <c:noMultiLvlLbl val="0"/>
      </c:catAx>
      <c:valAx>
        <c:axId val="122384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8358784"/>
        <c:crosses val="autoZero"/>
        <c:crossBetween val="between"/>
      </c:valAx>
      <c:catAx>
        <c:axId val="122386304"/>
        <c:scaling>
          <c:orientation val="minMax"/>
        </c:scaling>
        <c:delete val="1"/>
        <c:axPos val="b"/>
        <c:majorTickMark val="out"/>
        <c:minorTickMark val="none"/>
        <c:tickLblPos val="none"/>
        <c:crossAx val="122387840"/>
        <c:crosses val="autoZero"/>
        <c:auto val="1"/>
        <c:lblAlgn val="ctr"/>
        <c:lblOffset val="100"/>
        <c:noMultiLvlLbl val="0"/>
      </c:catAx>
      <c:valAx>
        <c:axId val="122387840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crossAx val="122386304"/>
        <c:crosses val="max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Краснуха</a:t>
            </a:r>
          </a:p>
        </c:rich>
      </c:tx>
      <c:layout>
        <c:manualLayout>
          <c:xMode val="edge"/>
          <c:yMode val="edge"/>
          <c:x val="0.3459731705584625"/>
          <c:y val="1.03746642529914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3806717286421709E-2"/>
          <c:y val="0.20789560963814477"/>
          <c:w val="0.79894879621754322"/>
          <c:h val="0.4710093486344654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Лист1!$A$38</c:f>
              <c:strCache>
                <c:ptCount val="1"/>
                <c:pt idx="0">
                  <c:v>охват вакцинацией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val>
            <c:numRef>
              <c:f>Лист1!$B$38:$Q$38</c:f>
              <c:numCache>
                <c:formatCode>0.00</c:formatCode>
                <c:ptCount val="16"/>
                <c:pt idx="0">
                  <c:v>5.95</c:v>
                </c:pt>
                <c:pt idx="1">
                  <c:v>5.8599999999999985</c:v>
                </c:pt>
                <c:pt idx="2">
                  <c:v>8.9700000000000006</c:v>
                </c:pt>
                <c:pt idx="3">
                  <c:v>6.46</c:v>
                </c:pt>
                <c:pt idx="4">
                  <c:v>22.67</c:v>
                </c:pt>
                <c:pt idx="5">
                  <c:v>16.329999999999988</c:v>
                </c:pt>
                <c:pt idx="6">
                  <c:v>17.09</c:v>
                </c:pt>
                <c:pt idx="7">
                  <c:v>21.41</c:v>
                </c:pt>
                <c:pt idx="8">
                  <c:v>29.85</c:v>
                </c:pt>
                <c:pt idx="9">
                  <c:v>28.130000000000031</c:v>
                </c:pt>
                <c:pt idx="10">
                  <c:v>31.150000000000031</c:v>
                </c:pt>
                <c:pt idx="11">
                  <c:v>34.410000000000004</c:v>
                </c:pt>
                <c:pt idx="12">
                  <c:v>34.39</c:v>
                </c:pt>
                <c:pt idx="13">
                  <c:v>36.14</c:v>
                </c:pt>
                <c:pt idx="14">
                  <c:v>36.290000000000013</c:v>
                </c:pt>
                <c:pt idx="15">
                  <c:v>37.58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93-4B61-B331-13ACA7E339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548096"/>
        <c:axId val="132529152"/>
      </c:barChart>
      <c:lineChart>
        <c:grouping val="standard"/>
        <c:varyColors val="0"/>
        <c:ser>
          <c:idx val="0"/>
          <c:order val="0"/>
          <c:tx>
            <c:strRef>
              <c:f>Лист1!$A$37</c:f>
              <c:strCache>
                <c:ptCount val="1"/>
                <c:pt idx="0">
                  <c:v>заболеваемость </c:v>
                </c:pt>
              </c:strCache>
            </c:strRef>
          </c:tx>
          <c:spPr>
            <a:ln w="38100"/>
          </c:spPr>
          <c:cat>
            <c:numRef>
              <c:f>Лист1!$B$36:$Q$36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Лист1!$B$37:$Q$37</c:f>
              <c:numCache>
                <c:formatCode>General</c:formatCode>
                <c:ptCount val="16"/>
                <c:pt idx="0">
                  <c:v>177.7</c:v>
                </c:pt>
                <c:pt idx="1">
                  <c:v>32.4</c:v>
                </c:pt>
                <c:pt idx="2">
                  <c:v>34.9</c:v>
                </c:pt>
                <c:pt idx="3">
                  <c:v>169.2</c:v>
                </c:pt>
                <c:pt idx="4">
                  <c:v>34.870000000000005</c:v>
                </c:pt>
                <c:pt idx="5">
                  <c:v>2.11</c:v>
                </c:pt>
                <c:pt idx="6">
                  <c:v>0.26</c:v>
                </c:pt>
                <c:pt idx="7">
                  <c:v>4.0000000000000056E-2</c:v>
                </c:pt>
                <c:pt idx="8">
                  <c:v>0</c:v>
                </c:pt>
                <c:pt idx="9">
                  <c:v>0.65000000000000147</c:v>
                </c:pt>
                <c:pt idx="10">
                  <c:v>8.0000000000000113E-2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93-4B61-B331-13ACA7E339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526080"/>
        <c:axId val="132527616"/>
      </c:lineChart>
      <c:catAx>
        <c:axId val="13252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527616"/>
        <c:crosses val="autoZero"/>
        <c:auto val="1"/>
        <c:lblAlgn val="ctr"/>
        <c:lblOffset val="100"/>
        <c:noMultiLvlLbl val="0"/>
      </c:catAx>
      <c:valAx>
        <c:axId val="132527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2526080"/>
        <c:crosses val="autoZero"/>
        <c:crossBetween val="between"/>
      </c:valAx>
      <c:valAx>
        <c:axId val="132529152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crossAx val="132548096"/>
        <c:crosses val="max"/>
        <c:crossBetween val="between"/>
      </c:valAx>
      <c:catAx>
        <c:axId val="132548096"/>
        <c:scaling>
          <c:orientation val="minMax"/>
        </c:scaling>
        <c:delete val="1"/>
        <c:axPos val="b"/>
        <c:majorTickMark val="out"/>
        <c:minorTickMark val="none"/>
        <c:tickLblPos val="none"/>
        <c:crossAx val="132529152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EBFAE7-E6B6-4FE8-85ED-0E4EEC57C8E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F838E3-8C94-4A73-B255-1DF7F089A3BA}">
      <dgm:prSet phldrT="[Текст]" custT="1"/>
      <dgm:spPr>
        <a:xfrm>
          <a:off x="519082" y="353270"/>
          <a:ext cx="6161414" cy="706908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600" dirty="0">
              <a:solidFill>
                <a:sysClr val="windowText" lastClr="000000"/>
              </a:solidFill>
              <a:latin typeface="ALS Wagon Medium"/>
              <a:ea typeface="+mn-ea"/>
              <a:cs typeface="+mn-cs"/>
            </a:rPr>
            <a:t>Является самым эффективным профилактическим мероприятием в здравоохранении, известным человечеству</a:t>
          </a:r>
        </a:p>
      </dgm:t>
    </dgm:pt>
    <dgm:pt modelId="{AB7F473B-2B42-4127-B4F8-4D8E5FDAD307}" type="parTrans" cxnId="{584C74DB-B099-4657-82D9-D223626EE502}">
      <dgm:prSet/>
      <dgm:spPr/>
      <dgm:t>
        <a:bodyPr/>
        <a:lstStyle/>
        <a:p>
          <a:endParaRPr lang="ru-RU"/>
        </a:p>
      </dgm:t>
    </dgm:pt>
    <dgm:pt modelId="{4413529C-DC5A-47DC-9307-53C7D565822D}" type="sibTrans" cxnId="{584C74DB-B099-4657-82D9-D223626EE502}">
      <dgm:prSet/>
      <dgm:spPr>
        <a:xfrm>
          <a:off x="-5195199" y="-795755"/>
          <a:ext cx="6186598" cy="6186598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12700" cap="flat" cmpd="sng" algn="ctr">
          <a:solidFill>
            <a:srgbClr val="87D447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65413D2-D7C2-4A5A-A0AC-2E1709BF6B11}">
      <dgm:prSet phldrT="[Текст]" custT="1"/>
      <dgm:spPr>
        <a:xfrm>
          <a:off x="890062" y="1194876"/>
          <a:ext cx="5756128" cy="1276754"/>
        </a:xfrm>
        <a:prstGeom prst="rect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6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По мнению ВОЗ: чистая вода и вакцинация – единственные меры, реально влияющие на общественное здоровье</a:t>
          </a:r>
        </a:p>
      </dgm:t>
    </dgm:pt>
    <dgm:pt modelId="{B0EA5099-C051-473A-A389-B5B8CBB23E08}" type="parTrans" cxnId="{241CFB36-03EC-4D82-BB2F-D402407AB99A}">
      <dgm:prSet/>
      <dgm:spPr/>
      <dgm:t>
        <a:bodyPr/>
        <a:lstStyle/>
        <a:p>
          <a:endParaRPr lang="ru-RU"/>
        </a:p>
      </dgm:t>
    </dgm:pt>
    <dgm:pt modelId="{2A4223C3-5CE5-42D0-B46D-DD16A4BE6D3E}" type="sibTrans" cxnId="{241CFB36-03EC-4D82-BB2F-D402407AB99A}">
      <dgm:prSet/>
      <dgm:spPr/>
      <dgm:t>
        <a:bodyPr/>
        <a:lstStyle/>
        <a:p>
          <a:endParaRPr lang="ru-RU"/>
        </a:p>
      </dgm:t>
    </dgm:pt>
    <dgm:pt modelId="{EEBDDEB9-1609-4014-82A1-5E37CB4B4F03}">
      <dgm:prSet phldrT="[Текст]" custT="1"/>
      <dgm:spPr>
        <a:xfrm>
          <a:off x="903071" y="2660000"/>
          <a:ext cx="5756128" cy="104757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6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С 1900 года продолжительность жизни увеличилась на 30 лет, из них на 25 лет благодаря успехам вакцинации</a:t>
          </a:r>
        </a:p>
      </dgm:t>
    </dgm:pt>
    <dgm:pt modelId="{31FD4C2F-9EF9-4F30-ABF3-47AE48F33656}" type="parTrans" cxnId="{28F0B6AC-6183-4F54-A08D-0482927CBBA3}">
      <dgm:prSet/>
      <dgm:spPr/>
      <dgm:t>
        <a:bodyPr/>
        <a:lstStyle/>
        <a:p>
          <a:endParaRPr lang="ru-RU"/>
        </a:p>
      </dgm:t>
    </dgm:pt>
    <dgm:pt modelId="{FAE04E70-8531-4D0A-976F-6CFF1F9B092C}" type="sibTrans" cxnId="{28F0B6AC-6183-4F54-A08D-0482927CBBA3}">
      <dgm:prSet/>
      <dgm:spPr/>
      <dgm:t>
        <a:bodyPr/>
        <a:lstStyle/>
        <a:p>
          <a:endParaRPr lang="ru-RU"/>
        </a:p>
      </dgm:t>
    </dgm:pt>
    <dgm:pt modelId="{94A3F8E5-0615-449B-A2CF-82D4275EA70C}">
      <dgm:prSet phldrT="[Текст]" custT="1"/>
      <dgm:spPr>
        <a:xfrm>
          <a:off x="473672" y="3888179"/>
          <a:ext cx="6161414" cy="70690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6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Задачи вакцинопрофилактики: снижение заболеваемости, сокращение инвалидности и смертности, увеличение продолжительности жизни, обеспечение активного долголетия</a:t>
          </a:r>
        </a:p>
      </dgm:t>
    </dgm:pt>
    <dgm:pt modelId="{C8C0EC41-5144-4ABE-A9CB-091A20D07436}" type="parTrans" cxnId="{6E32E86F-4BAF-4E1E-94AA-A404091FF1E4}">
      <dgm:prSet/>
      <dgm:spPr/>
      <dgm:t>
        <a:bodyPr/>
        <a:lstStyle/>
        <a:p>
          <a:endParaRPr lang="ru-RU"/>
        </a:p>
      </dgm:t>
    </dgm:pt>
    <dgm:pt modelId="{AB580918-7001-4AF6-8E4E-DA41F58E17E0}" type="sibTrans" cxnId="{6E32E86F-4BAF-4E1E-94AA-A404091FF1E4}">
      <dgm:prSet/>
      <dgm:spPr/>
      <dgm:t>
        <a:bodyPr/>
        <a:lstStyle/>
        <a:p>
          <a:endParaRPr lang="ru-RU"/>
        </a:p>
      </dgm:t>
    </dgm:pt>
    <dgm:pt modelId="{761C7DD3-06BF-4BFC-B490-032BF11CD4A0}" type="pres">
      <dgm:prSet presAssocID="{54EBFAE7-E6B6-4FE8-85ED-0E4EEC57C8E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F356DD9-A0D2-4C3E-9895-0636CC64F072}" type="pres">
      <dgm:prSet presAssocID="{54EBFAE7-E6B6-4FE8-85ED-0E4EEC57C8E3}" presName="Name1" presStyleCnt="0"/>
      <dgm:spPr/>
    </dgm:pt>
    <dgm:pt modelId="{B11258BC-35B0-4AEF-97C2-0FB6AFD15B87}" type="pres">
      <dgm:prSet presAssocID="{54EBFAE7-E6B6-4FE8-85ED-0E4EEC57C8E3}" presName="cycle" presStyleCnt="0"/>
      <dgm:spPr/>
    </dgm:pt>
    <dgm:pt modelId="{BF51960C-3FC4-41BF-AD61-30B9278251EA}" type="pres">
      <dgm:prSet presAssocID="{54EBFAE7-E6B6-4FE8-85ED-0E4EEC57C8E3}" presName="srcNode" presStyleLbl="node1" presStyleIdx="0" presStyleCnt="4"/>
      <dgm:spPr/>
    </dgm:pt>
    <dgm:pt modelId="{753FC9F5-056E-4EBB-84C0-DB543587AFF1}" type="pres">
      <dgm:prSet presAssocID="{54EBFAE7-E6B6-4FE8-85ED-0E4EEC57C8E3}" presName="conn" presStyleLbl="parChTrans1D2" presStyleIdx="0" presStyleCnt="1"/>
      <dgm:spPr/>
      <dgm:t>
        <a:bodyPr/>
        <a:lstStyle/>
        <a:p>
          <a:endParaRPr lang="ru-RU"/>
        </a:p>
      </dgm:t>
    </dgm:pt>
    <dgm:pt modelId="{3D9CD7B7-96EC-43DA-8DAF-0566D4AEC668}" type="pres">
      <dgm:prSet presAssocID="{54EBFAE7-E6B6-4FE8-85ED-0E4EEC57C8E3}" presName="extraNode" presStyleLbl="node1" presStyleIdx="0" presStyleCnt="4"/>
      <dgm:spPr/>
    </dgm:pt>
    <dgm:pt modelId="{35FD65D5-FBB8-4611-9C0A-A881A5E9F146}" type="pres">
      <dgm:prSet presAssocID="{54EBFAE7-E6B6-4FE8-85ED-0E4EEC57C8E3}" presName="dstNode" presStyleLbl="node1" presStyleIdx="0" presStyleCnt="4"/>
      <dgm:spPr/>
    </dgm:pt>
    <dgm:pt modelId="{B5148772-CF25-4FCA-98C9-FF2775D3BFB9}" type="pres">
      <dgm:prSet presAssocID="{7AF838E3-8C94-4A73-B255-1DF7F089A3BA}" presName="text_1" presStyleLbl="node1" presStyleIdx="0" presStyleCnt="4" custScaleY="140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9ECDC-6C27-4C70-AC28-6DA6F12703A0}" type="pres">
      <dgm:prSet presAssocID="{7AF838E3-8C94-4A73-B255-1DF7F089A3BA}" presName="accent_1" presStyleCnt="0"/>
      <dgm:spPr/>
    </dgm:pt>
    <dgm:pt modelId="{06E8A01B-5A28-4233-9D6C-9F9B1BA985E6}" type="pres">
      <dgm:prSet presAssocID="{7AF838E3-8C94-4A73-B255-1DF7F089A3BA}" presName="accentRepeatNode" presStyleLbl="solidFgAcc1" presStyleIdx="0" presStyleCnt="4"/>
      <dgm:spPr>
        <a:xfrm>
          <a:off x="77264" y="264906"/>
          <a:ext cx="883635" cy="88363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7D44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079B76BB-F1A4-4AA1-B00C-BE618C980A5B}" type="pres">
      <dgm:prSet presAssocID="{B65413D2-D7C2-4A5A-A0AC-2E1709BF6B11}" presName="text_2" presStyleLbl="node1" presStyleIdx="1" presStyleCnt="4" custScaleY="137285" custLinFactNeighborX="-596" custLinFactNeighborY="9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41AE1-C770-4619-99AA-04BFA06FE873}" type="pres">
      <dgm:prSet presAssocID="{B65413D2-D7C2-4A5A-A0AC-2E1709BF6B11}" presName="accent_2" presStyleCnt="0"/>
      <dgm:spPr/>
    </dgm:pt>
    <dgm:pt modelId="{7FC213B4-5A59-49D1-BBDD-E2F628F7E0A6}" type="pres">
      <dgm:prSet presAssocID="{B65413D2-D7C2-4A5A-A0AC-2E1709BF6B11}" presName="accentRepeatNode" presStyleLbl="solidFgAcc1" presStyleIdx="1" presStyleCnt="4"/>
      <dgm:spPr>
        <a:xfrm>
          <a:off x="482551" y="1325453"/>
          <a:ext cx="883635" cy="88363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7D44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41E5997A-ECC5-45E8-8F4D-B06315512822}" type="pres">
      <dgm:prSet presAssocID="{EEBDDEB9-1609-4014-82A1-5E37CB4B4F03}" presName="text_3" presStyleLbl="node1" presStyleIdx="2" presStyleCnt="4" custScaleY="148191" custLinFactNeighborX="1274" custLinFactNeighborY="11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D805E-1EDF-457B-AE08-4CEC9015E6F3}" type="pres">
      <dgm:prSet presAssocID="{EEBDDEB9-1609-4014-82A1-5E37CB4B4F03}" presName="accent_3" presStyleCnt="0"/>
      <dgm:spPr/>
    </dgm:pt>
    <dgm:pt modelId="{73D04895-9513-4A06-9306-29E27BC99F90}" type="pres">
      <dgm:prSet presAssocID="{EEBDDEB9-1609-4014-82A1-5E37CB4B4F03}" presName="accentRepeatNode" presStyleLbl="solidFgAcc1" presStyleIdx="2" presStyleCnt="4" custLinFactNeighborX="-5133" custLinFactNeighborY="2649"/>
      <dgm:spPr>
        <a:xfrm>
          <a:off x="432051" y="2722876"/>
          <a:ext cx="883635" cy="88363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7D44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D3C5CFC-3681-4279-973A-FB269473C6E9}" type="pres">
      <dgm:prSet presAssocID="{94A3F8E5-0615-449B-A2CF-82D4275EA70C}" presName="text_4" presStyleLbl="node1" presStyleIdx="3" presStyleCnt="4" custScaleY="127853" custLinFactNeighborX="1188" custLinFactNeighborY="15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50EA1-919F-4D1E-AECA-DD37CF77BA78}" type="pres">
      <dgm:prSet presAssocID="{94A3F8E5-0615-449B-A2CF-82D4275EA70C}" presName="accent_4" presStyleCnt="0"/>
      <dgm:spPr/>
    </dgm:pt>
    <dgm:pt modelId="{21965ECC-8F8C-4939-B6B3-D8E3F27BE71E}" type="pres">
      <dgm:prSet presAssocID="{94A3F8E5-0615-449B-A2CF-82D4275EA70C}" presName="accentRepeatNode" presStyleLbl="solidFgAcc1" presStyleIdx="3" presStyleCnt="4" custLinFactNeighborX="-8761" custLinFactNeighborY="11454"/>
      <dgm:spPr>
        <a:xfrm>
          <a:off x="72007" y="3711452"/>
          <a:ext cx="883635" cy="88363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7D44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64E5BF65-1C39-4A76-AFA8-4C580CCCA430}" type="presOf" srcId="{7AF838E3-8C94-4A73-B255-1DF7F089A3BA}" destId="{B5148772-CF25-4FCA-98C9-FF2775D3BFB9}" srcOrd="0" destOrd="0" presId="urn:microsoft.com/office/officeart/2008/layout/VerticalCurvedList"/>
    <dgm:cxn modelId="{83DB42E2-7DDE-40BA-B00F-312E0DB778E5}" type="presOf" srcId="{4413529C-DC5A-47DC-9307-53C7D565822D}" destId="{753FC9F5-056E-4EBB-84C0-DB543587AFF1}" srcOrd="0" destOrd="0" presId="urn:microsoft.com/office/officeart/2008/layout/VerticalCurvedList"/>
    <dgm:cxn modelId="{93E5E7AD-2BE7-4FBF-B293-3240E6BE547C}" type="presOf" srcId="{94A3F8E5-0615-449B-A2CF-82D4275EA70C}" destId="{FD3C5CFC-3681-4279-973A-FB269473C6E9}" srcOrd="0" destOrd="0" presId="urn:microsoft.com/office/officeart/2008/layout/VerticalCurvedList"/>
    <dgm:cxn modelId="{584C74DB-B099-4657-82D9-D223626EE502}" srcId="{54EBFAE7-E6B6-4FE8-85ED-0E4EEC57C8E3}" destId="{7AF838E3-8C94-4A73-B255-1DF7F089A3BA}" srcOrd="0" destOrd="0" parTransId="{AB7F473B-2B42-4127-B4F8-4D8E5FDAD307}" sibTransId="{4413529C-DC5A-47DC-9307-53C7D565822D}"/>
    <dgm:cxn modelId="{28F0B6AC-6183-4F54-A08D-0482927CBBA3}" srcId="{54EBFAE7-E6B6-4FE8-85ED-0E4EEC57C8E3}" destId="{EEBDDEB9-1609-4014-82A1-5E37CB4B4F03}" srcOrd="2" destOrd="0" parTransId="{31FD4C2F-9EF9-4F30-ABF3-47AE48F33656}" sibTransId="{FAE04E70-8531-4D0A-976F-6CFF1F9B092C}"/>
    <dgm:cxn modelId="{F45E219E-ADCB-4708-9796-45B96DB2F2F5}" type="presOf" srcId="{B65413D2-D7C2-4A5A-A0AC-2E1709BF6B11}" destId="{079B76BB-F1A4-4AA1-B00C-BE618C980A5B}" srcOrd="0" destOrd="0" presId="urn:microsoft.com/office/officeart/2008/layout/VerticalCurvedList"/>
    <dgm:cxn modelId="{241CFB36-03EC-4D82-BB2F-D402407AB99A}" srcId="{54EBFAE7-E6B6-4FE8-85ED-0E4EEC57C8E3}" destId="{B65413D2-D7C2-4A5A-A0AC-2E1709BF6B11}" srcOrd="1" destOrd="0" parTransId="{B0EA5099-C051-473A-A389-B5B8CBB23E08}" sibTransId="{2A4223C3-5CE5-42D0-B46D-DD16A4BE6D3E}"/>
    <dgm:cxn modelId="{046B3476-3FE5-4411-8084-7C9B0B222C2F}" type="presOf" srcId="{EEBDDEB9-1609-4014-82A1-5E37CB4B4F03}" destId="{41E5997A-ECC5-45E8-8F4D-B06315512822}" srcOrd="0" destOrd="0" presId="urn:microsoft.com/office/officeart/2008/layout/VerticalCurvedList"/>
    <dgm:cxn modelId="{CA8D5F98-F7D6-4E5D-B2D9-AF848D8C21C5}" type="presOf" srcId="{54EBFAE7-E6B6-4FE8-85ED-0E4EEC57C8E3}" destId="{761C7DD3-06BF-4BFC-B490-032BF11CD4A0}" srcOrd="0" destOrd="0" presId="urn:microsoft.com/office/officeart/2008/layout/VerticalCurvedList"/>
    <dgm:cxn modelId="{6E32E86F-4BAF-4E1E-94AA-A404091FF1E4}" srcId="{54EBFAE7-E6B6-4FE8-85ED-0E4EEC57C8E3}" destId="{94A3F8E5-0615-449B-A2CF-82D4275EA70C}" srcOrd="3" destOrd="0" parTransId="{C8C0EC41-5144-4ABE-A9CB-091A20D07436}" sibTransId="{AB580918-7001-4AF6-8E4E-DA41F58E17E0}"/>
    <dgm:cxn modelId="{4EBDEF64-CFC1-4CAE-8236-73053D715704}" type="presParOf" srcId="{761C7DD3-06BF-4BFC-B490-032BF11CD4A0}" destId="{0F356DD9-A0D2-4C3E-9895-0636CC64F072}" srcOrd="0" destOrd="0" presId="urn:microsoft.com/office/officeart/2008/layout/VerticalCurvedList"/>
    <dgm:cxn modelId="{44EC1E6B-662B-49F5-93AE-5BC3DEBC5E85}" type="presParOf" srcId="{0F356DD9-A0D2-4C3E-9895-0636CC64F072}" destId="{B11258BC-35B0-4AEF-97C2-0FB6AFD15B87}" srcOrd="0" destOrd="0" presId="urn:microsoft.com/office/officeart/2008/layout/VerticalCurvedList"/>
    <dgm:cxn modelId="{6148CB8A-15C6-4CA2-8DEF-549B5AB9B65F}" type="presParOf" srcId="{B11258BC-35B0-4AEF-97C2-0FB6AFD15B87}" destId="{BF51960C-3FC4-41BF-AD61-30B9278251EA}" srcOrd="0" destOrd="0" presId="urn:microsoft.com/office/officeart/2008/layout/VerticalCurvedList"/>
    <dgm:cxn modelId="{830B6934-097B-497E-840A-2879978BB2D9}" type="presParOf" srcId="{B11258BC-35B0-4AEF-97C2-0FB6AFD15B87}" destId="{753FC9F5-056E-4EBB-84C0-DB543587AFF1}" srcOrd="1" destOrd="0" presId="urn:microsoft.com/office/officeart/2008/layout/VerticalCurvedList"/>
    <dgm:cxn modelId="{EAAC2940-82B1-4A27-A19B-CC71A8D5D96E}" type="presParOf" srcId="{B11258BC-35B0-4AEF-97C2-0FB6AFD15B87}" destId="{3D9CD7B7-96EC-43DA-8DAF-0566D4AEC668}" srcOrd="2" destOrd="0" presId="urn:microsoft.com/office/officeart/2008/layout/VerticalCurvedList"/>
    <dgm:cxn modelId="{7C565DB2-C4AB-4506-A7BF-FDD0BEB6519A}" type="presParOf" srcId="{B11258BC-35B0-4AEF-97C2-0FB6AFD15B87}" destId="{35FD65D5-FBB8-4611-9C0A-A881A5E9F146}" srcOrd="3" destOrd="0" presId="urn:microsoft.com/office/officeart/2008/layout/VerticalCurvedList"/>
    <dgm:cxn modelId="{7DDCF3AE-DE31-4A81-AC73-2F500F6264E1}" type="presParOf" srcId="{0F356DD9-A0D2-4C3E-9895-0636CC64F072}" destId="{B5148772-CF25-4FCA-98C9-FF2775D3BFB9}" srcOrd="1" destOrd="0" presId="urn:microsoft.com/office/officeart/2008/layout/VerticalCurvedList"/>
    <dgm:cxn modelId="{FD9D2CE3-9AA3-4A0E-A00E-0BE509B615A4}" type="presParOf" srcId="{0F356DD9-A0D2-4C3E-9895-0636CC64F072}" destId="{54D9ECDC-6C27-4C70-AC28-6DA6F12703A0}" srcOrd="2" destOrd="0" presId="urn:microsoft.com/office/officeart/2008/layout/VerticalCurvedList"/>
    <dgm:cxn modelId="{E91E20CD-C376-497D-9D28-FFB9C4790F2C}" type="presParOf" srcId="{54D9ECDC-6C27-4C70-AC28-6DA6F12703A0}" destId="{06E8A01B-5A28-4233-9D6C-9F9B1BA985E6}" srcOrd="0" destOrd="0" presId="urn:microsoft.com/office/officeart/2008/layout/VerticalCurvedList"/>
    <dgm:cxn modelId="{FE0E98D3-378D-4124-8733-FB009A3D1793}" type="presParOf" srcId="{0F356DD9-A0D2-4C3E-9895-0636CC64F072}" destId="{079B76BB-F1A4-4AA1-B00C-BE618C980A5B}" srcOrd="3" destOrd="0" presId="urn:microsoft.com/office/officeart/2008/layout/VerticalCurvedList"/>
    <dgm:cxn modelId="{D16D6D95-B000-455B-9DF9-D50C6F236D7B}" type="presParOf" srcId="{0F356DD9-A0D2-4C3E-9895-0636CC64F072}" destId="{E1441AE1-C770-4619-99AA-04BFA06FE873}" srcOrd="4" destOrd="0" presId="urn:microsoft.com/office/officeart/2008/layout/VerticalCurvedList"/>
    <dgm:cxn modelId="{118B0BF5-B37F-4246-8C9B-F0F38B49BB2D}" type="presParOf" srcId="{E1441AE1-C770-4619-99AA-04BFA06FE873}" destId="{7FC213B4-5A59-49D1-BBDD-E2F628F7E0A6}" srcOrd="0" destOrd="0" presId="urn:microsoft.com/office/officeart/2008/layout/VerticalCurvedList"/>
    <dgm:cxn modelId="{CD0DB0FE-F6D9-4F64-96FE-76AF9290EFCA}" type="presParOf" srcId="{0F356DD9-A0D2-4C3E-9895-0636CC64F072}" destId="{41E5997A-ECC5-45E8-8F4D-B06315512822}" srcOrd="5" destOrd="0" presId="urn:microsoft.com/office/officeart/2008/layout/VerticalCurvedList"/>
    <dgm:cxn modelId="{5D6430CF-45C8-486A-BB1A-8F60BA7B44D0}" type="presParOf" srcId="{0F356DD9-A0D2-4C3E-9895-0636CC64F072}" destId="{A76D805E-1EDF-457B-AE08-4CEC9015E6F3}" srcOrd="6" destOrd="0" presId="urn:microsoft.com/office/officeart/2008/layout/VerticalCurvedList"/>
    <dgm:cxn modelId="{D17AB3A8-4ECA-412A-B594-5340462115C9}" type="presParOf" srcId="{A76D805E-1EDF-457B-AE08-4CEC9015E6F3}" destId="{73D04895-9513-4A06-9306-29E27BC99F90}" srcOrd="0" destOrd="0" presId="urn:microsoft.com/office/officeart/2008/layout/VerticalCurvedList"/>
    <dgm:cxn modelId="{6D020481-4837-4BCA-AEEC-411391DC1FB5}" type="presParOf" srcId="{0F356DD9-A0D2-4C3E-9895-0636CC64F072}" destId="{FD3C5CFC-3681-4279-973A-FB269473C6E9}" srcOrd="7" destOrd="0" presId="urn:microsoft.com/office/officeart/2008/layout/VerticalCurvedList"/>
    <dgm:cxn modelId="{DECAB6D4-0A3D-4D9F-82F0-C0CC50643929}" type="presParOf" srcId="{0F356DD9-A0D2-4C3E-9895-0636CC64F072}" destId="{45E50EA1-919F-4D1E-AECA-DD37CF77BA78}" srcOrd="8" destOrd="0" presId="urn:microsoft.com/office/officeart/2008/layout/VerticalCurvedList"/>
    <dgm:cxn modelId="{5E2144E8-1F3E-4597-AA09-9251A3586DD7}" type="presParOf" srcId="{45E50EA1-919F-4D1E-AECA-DD37CF77BA78}" destId="{21965ECC-8F8C-4939-B6B3-D8E3F27BE71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83299D-ABAB-43FC-94D4-E7FFD23C34D2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3D28BE32-C680-4E0B-ADFF-5644ED7F42D5}">
      <dgm:prSet phldrT="[Текст]" custT="1"/>
      <dgm:spPr/>
      <dgm:t>
        <a:bodyPr/>
        <a:lstStyle/>
        <a:p>
          <a:r>
            <a:rPr lang="ru-RU" sz="2000" b="0" dirty="0"/>
            <a:t>Интернет</a:t>
          </a:r>
        </a:p>
      </dgm:t>
    </dgm:pt>
    <dgm:pt modelId="{83812504-D15C-49BF-99E7-942408381600}" type="parTrans" cxnId="{3147C596-54D3-4822-8A91-5198586AA64D}">
      <dgm:prSet/>
      <dgm:spPr/>
      <dgm:t>
        <a:bodyPr/>
        <a:lstStyle/>
        <a:p>
          <a:endParaRPr lang="ru-RU"/>
        </a:p>
      </dgm:t>
    </dgm:pt>
    <dgm:pt modelId="{AAB7141A-1C4D-48B0-9F31-D7418829F52F}" type="sibTrans" cxnId="{3147C596-54D3-4822-8A91-5198586AA64D}">
      <dgm:prSet/>
      <dgm:spPr/>
      <dgm:t>
        <a:bodyPr/>
        <a:lstStyle/>
        <a:p>
          <a:endParaRPr lang="ru-RU"/>
        </a:p>
      </dgm:t>
    </dgm:pt>
    <dgm:pt modelId="{2EBA7074-3471-4F0E-A61A-58132C6A2D71}">
      <dgm:prSet phldrT="[Текст]" custT="1"/>
      <dgm:spPr/>
      <dgm:t>
        <a:bodyPr/>
        <a:lstStyle/>
        <a:p>
          <a:r>
            <a:rPr lang="ru-RU" sz="2000" b="0" dirty="0"/>
            <a:t>СМИ</a:t>
          </a:r>
        </a:p>
      </dgm:t>
    </dgm:pt>
    <dgm:pt modelId="{AF5496CA-4309-43F2-94CE-135F83BDFDAB}" type="parTrans" cxnId="{E0A76F18-A88A-4B0D-A82F-4CCF48C7EF4F}">
      <dgm:prSet/>
      <dgm:spPr/>
      <dgm:t>
        <a:bodyPr/>
        <a:lstStyle/>
        <a:p>
          <a:endParaRPr lang="ru-RU"/>
        </a:p>
      </dgm:t>
    </dgm:pt>
    <dgm:pt modelId="{48136B66-8F6D-4F5F-8E03-0C189BE67A7C}" type="sibTrans" cxnId="{E0A76F18-A88A-4B0D-A82F-4CCF48C7EF4F}">
      <dgm:prSet/>
      <dgm:spPr/>
      <dgm:t>
        <a:bodyPr/>
        <a:lstStyle/>
        <a:p>
          <a:endParaRPr lang="ru-RU"/>
        </a:p>
      </dgm:t>
    </dgm:pt>
    <dgm:pt modelId="{E55F43D5-ADC4-421D-B33B-CE32827087F4}">
      <dgm:prSet phldrT="[Текст]" custT="1"/>
      <dgm:spPr/>
      <dgm:t>
        <a:bodyPr/>
        <a:lstStyle/>
        <a:p>
          <a:r>
            <a:rPr lang="ru-RU" sz="2000" b="0" dirty="0"/>
            <a:t>Соседи, знакомые</a:t>
          </a:r>
        </a:p>
      </dgm:t>
    </dgm:pt>
    <dgm:pt modelId="{A8A593E6-439D-4849-B760-B7E41E0224AB}" type="parTrans" cxnId="{55A87FD0-578D-4F62-ADEA-6938A60B02E7}">
      <dgm:prSet/>
      <dgm:spPr/>
      <dgm:t>
        <a:bodyPr/>
        <a:lstStyle/>
        <a:p>
          <a:endParaRPr lang="ru-RU"/>
        </a:p>
      </dgm:t>
    </dgm:pt>
    <dgm:pt modelId="{D6E7712A-E571-4C4F-B058-71171C3BD6E0}" type="sibTrans" cxnId="{55A87FD0-578D-4F62-ADEA-6938A60B02E7}">
      <dgm:prSet/>
      <dgm:spPr/>
      <dgm:t>
        <a:bodyPr/>
        <a:lstStyle/>
        <a:p>
          <a:endParaRPr lang="ru-RU"/>
        </a:p>
      </dgm:t>
    </dgm:pt>
    <dgm:pt modelId="{26A8725E-8627-4B51-8325-522CC15E0C27}">
      <dgm:prSet phldrT="[Текст]" custT="1"/>
      <dgm:spPr/>
      <dgm:t>
        <a:bodyPr/>
        <a:lstStyle/>
        <a:p>
          <a:r>
            <a:rPr lang="ru-RU" sz="1800" b="0" dirty="0"/>
            <a:t>Медицинские работники</a:t>
          </a:r>
        </a:p>
      </dgm:t>
    </dgm:pt>
    <dgm:pt modelId="{6DAAA43A-E6C9-487F-9909-A5E7EC07B42A}" type="parTrans" cxnId="{38940369-B6A4-42E1-8AB1-2A7244CDEEE3}">
      <dgm:prSet/>
      <dgm:spPr/>
      <dgm:t>
        <a:bodyPr/>
        <a:lstStyle/>
        <a:p>
          <a:endParaRPr lang="ru-RU"/>
        </a:p>
      </dgm:t>
    </dgm:pt>
    <dgm:pt modelId="{B9D98E28-73C7-4040-8A8A-BB737219F1F9}" type="sibTrans" cxnId="{38940369-B6A4-42E1-8AB1-2A7244CDEEE3}">
      <dgm:prSet/>
      <dgm:spPr/>
      <dgm:t>
        <a:bodyPr/>
        <a:lstStyle/>
        <a:p>
          <a:endParaRPr lang="ru-RU"/>
        </a:p>
      </dgm:t>
    </dgm:pt>
    <dgm:pt modelId="{8EF0755C-4397-4543-AA3C-487509EE4AF4}">
      <dgm:prSet phldrT="[Текст]" custT="1"/>
      <dgm:spPr/>
      <dgm:t>
        <a:bodyPr/>
        <a:lstStyle/>
        <a:p>
          <a:r>
            <a:rPr lang="ru-RU" sz="2000" b="0" dirty="0"/>
            <a:t>Литература</a:t>
          </a:r>
        </a:p>
      </dgm:t>
    </dgm:pt>
    <dgm:pt modelId="{71C6A364-2960-4E41-B51B-9B37735CBA1C}" type="parTrans" cxnId="{57A7E2E6-CCD5-483E-8629-1A79F9E7FAF8}">
      <dgm:prSet/>
      <dgm:spPr/>
      <dgm:t>
        <a:bodyPr/>
        <a:lstStyle/>
        <a:p>
          <a:endParaRPr lang="ru-RU"/>
        </a:p>
      </dgm:t>
    </dgm:pt>
    <dgm:pt modelId="{8E0FF3F9-DE6B-476F-84ED-8DEAA75BD5C3}" type="sibTrans" cxnId="{57A7E2E6-CCD5-483E-8629-1A79F9E7FAF8}">
      <dgm:prSet/>
      <dgm:spPr/>
      <dgm:t>
        <a:bodyPr/>
        <a:lstStyle/>
        <a:p>
          <a:endParaRPr lang="ru-RU"/>
        </a:p>
      </dgm:t>
    </dgm:pt>
    <dgm:pt modelId="{1FE1A6CE-71F7-4376-A6BD-DCFE174C617B}">
      <dgm:prSet phldrT="[Текст]" custT="1"/>
      <dgm:spPr/>
      <dgm:t>
        <a:bodyPr/>
        <a:lstStyle/>
        <a:p>
          <a:r>
            <a:rPr lang="ru-RU" sz="1800" b="0" dirty="0"/>
            <a:t>Негативный личный опыт </a:t>
          </a:r>
        </a:p>
      </dgm:t>
    </dgm:pt>
    <dgm:pt modelId="{7B1F49DF-0577-4C7A-AAAE-8D9D601E909C}" type="parTrans" cxnId="{DEFB1CD6-04F1-47F2-88CF-F1C0084F9463}">
      <dgm:prSet/>
      <dgm:spPr/>
      <dgm:t>
        <a:bodyPr/>
        <a:lstStyle/>
        <a:p>
          <a:endParaRPr lang="ru-RU"/>
        </a:p>
      </dgm:t>
    </dgm:pt>
    <dgm:pt modelId="{937B1595-16FA-4F72-994C-3D3447E1CFB9}" type="sibTrans" cxnId="{DEFB1CD6-04F1-47F2-88CF-F1C0084F9463}">
      <dgm:prSet/>
      <dgm:spPr/>
      <dgm:t>
        <a:bodyPr/>
        <a:lstStyle/>
        <a:p>
          <a:endParaRPr lang="ru-RU"/>
        </a:p>
      </dgm:t>
    </dgm:pt>
    <dgm:pt modelId="{C9B0A72E-DCDE-488B-A634-C49876224253}" type="pres">
      <dgm:prSet presAssocID="{D683299D-ABAB-43FC-94D4-E7FFD23C34D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36437342-0A49-4B46-9D3E-CE42D69718D4}" type="pres">
      <dgm:prSet presAssocID="{3D28BE32-C680-4E0B-ADFF-5644ED7F42D5}" presName="composite" presStyleCnt="0">
        <dgm:presLayoutVars>
          <dgm:chMax val="1"/>
          <dgm:chPref val="1"/>
        </dgm:presLayoutVars>
      </dgm:prSet>
      <dgm:spPr/>
    </dgm:pt>
    <dgm:pt modelId="{B83A0258-0726-41DE-9B18-3C5AA25C47A3}" type="pres">
      <dgm:prSet presAssocID="{3D28BE32-C680-4E0B-ADFF-5644ED7F42D5}" presName="Accent" presStyleLbl="trAlignAcc1" presStyleIdx="0" presStyleCnt="6">
        <dgm:presLayoutVars>
          <dgm:chMax val="0"/>
          <dgm:chPref val="0"/>
        </dgm:presLayoutVars>
      </dgm:prSet>
      <dgm:spPr/>
    </dgm:pt>
    <dgm:pt modelId="{5A92C331-DE8D-4564-8308-A07E092555ED}" type="pres">
      <dgm:prSet presAssocID="{3D28BE32-C680-4E0B-ADFF-5644ED7F42D5}" presName="Image" presStyleLbl="alignImgPlace1" presStyleIdx="0" presStyleCnt="6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l="-7000" r="-7000"/>
          </a:stretch>
        </a:blipFill>
      </dgm:spPr>
    </dgm:pt>
    <dgm:pt modelId="{EA18B935-F334-4DB0-8339-F38A2F41EC2D}" type="pres">
      <dgm:prSet presAssocID="{3D28BE32-C680-4E0B-ADFF-5644ED7F42D5}" presName="ChildComposite" presStyleCnt="0"/>
      <dgm:spPr/>
    </dgm:pt>
    <dgm:pt modelId="{4DB6CA78-39F1-4E70-8EFF-89C7B7E65748}" type="pres">
      <dgm:prSet presAssocID="{3D28BE32-C680-4E0B-ADFF-5644ED7F42D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D54B7C9-AA88-436F-AD1D-F181B991FD2D}" type="pres">
      <dgm:prSet presAssocID="{3D28BE32-C680-4E0B-ADFF-5644ED7F42D5}" presName="Parent" presStyleLbl="revTx" presStyleIdx="0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28012-A5E6-4EF4-BA47-6065F00EF557}" type="pres">
      <dgm:prSet presAssocID="{AAB7141A-1C4D-48B0-9F31-D7418829F52F}" presName="sibTrans" presStyleCnt="0"/>
      <dgm:spPr/>
    </dgm:pt>
    <dgm:pt modelId="{FF3F491A-8EDF-415F-975B-6A0D65B305BA}" type="pres">
      <dgm:prSet presAssocID="{2EBA7074-3471-4F0E-A61A-58132C6A2D71}" presName="composite" presStyleCnt="0">
        <dgm:presLayoutVars>
          <dgm:chMax val="1"/>
          <dgm:chPref val="1"/>
        </dgm:presLayoutVars>
      </dgm:prSet>
      <dgm:spPr/>
    </dgm:pt>
    <dgm:pt modelId="{D488BF0F-9C6B-435A-A995-B146B9F0DD7C}" type="pres">
      <dgm:prSet presAssocID="{2EBA7074-3471-4F0E-A61A-58132C6A2D71}" presName="Accent" presStyleLbl="trAlignAcc1" presStyleIdx="1" presStyleCnt="6">
        <dgm:presLayoutVars>
          <dgm:chMax val="0"/>
          <dgm:chPref val="0"/>
        </dgm:presLayoutVars>
      </dgm:prSet>
      <dgm:spPr/>
    </dgm:pt>
    <dgm:pt modelId="{5E3A069A-C7FF-499D-BD64-1096C76110BD}" type="pres">
      <dgm:prSet presAssocID="{2EBA7074-3471-4F0E-A61A-58132C6A2D71}" presName="Image" presStyleLbl="alignImgPlace1" presStyleIdx="1" presStyleCnt="6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 l="-13000" r="-13000"/>
          </a:stretch>
        </a:blipFill>
      </dgm:spPr>
    </dgm:pt>
    <dgm:pt modelId="{48A49B86-4731-47B9-9915-BDE9A9EEFB09}" type="pres">
      <dgm:prSet presAssocID="{2EBA7074-3471-4F0E-A61A-58132C6A2D71}" presName="ChildComposite" presStyleCnt="0"/>
      <dgm:spPr/>
    </dgm:pt>
    <dgm:pt modelId="{60322310-7517-45E9-8342-514290CD97D8}" type="pres">
      <dgm:prSet presAssocID="{2EBA7074-3471-4F0E-A61A-58132C6A2D7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633C6A6-5CFE-429A-8014-CE864F43BD65}" type="pres">
      <dgm:prSet presAssocID="{2EBA7074-3471-4F0E-A61A-58132C6A2D71}" presName="Parent" presStyleLbl="revTx" presStyleIdx="1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76923-CFE6-4F83-B7E2-62CE82F6720C}" type="pres">
      <dgm:prSet presAssocID="{48136B66-8F6D-4F5F-8E03-0C189BE67A7C}" presName="sibTrans" presStyleCnt="0"/>
      <dgm:spPr/>
    </dgm:pt>
    <dgm:pt modelId="{328F0D04-2A31-4B69-A289-A1A959EC7E30}" type="pres">
      <dgm:prSet presAssocID="{E55F43D5-ADC4-421D-B33B-CE32827087F4}" presName="composite" presStyleCnt="0">
        <dgm:presLayoutVars>
          <dgm:chMax val="1"/>
          <dgm:chPref val="1"/>
        </dgm:presLayoutVars>
      </dgm:prSet>
      <dgm:spPr/>
    </dgm:pt>
    <dgm:pt modelId="{EC75387C-D5DA-4AE8-AB02-6A8384AA340B}" type="pres">
      <dgm:prSet presAssocID="{E55F43D5-ADC4-421D-B33B-CE32827087F4}" presName="Accent" presStyleLbl="trAlignAcc1" presStyleIdx="2" presStyleCnt="6">
        <dgm:presLayoutVars>
          <dgm:chMax val="0"/>
          <dgm:chPref val="0"/>
        </dgm:presLayoutVars>
      </dgm:prSet>
      <dgm:spPr/>
    </dgm:pt>
    <dgm:pt modelId="{5D52A7A3-9A12-4633-B4BD-09AB7B25F36F}" type="pres">
      <dgm:prSet presAssocID="{E55F43D5-ADC4-421D-B33B-CE32827087F4}" presName="Image" presStyleLbl="alignImgPlace1" presStyleIdx="2" presStyleCnt="6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/>
          <a:srcRect/>
          <a:stretch>
            <a:fillRect t="-15000" b="-15000"/>
          </a:stretch>
        </a:blipFill>
      </dgm:spPr>
    </dgm:pt>
    <dgm:pt modelId="{5F065B41-85F8-43E7-89AC-CD501429B402}" type="pres">
      <dgm:prSet presAssocID="{E55F43D5-ADC4-421D-B33B-CE32827087F4}" presName="ChildComposite" presStyleCnt="0"/>
      <dgm:spPr/>
    </dgm:pt>
    <dgm:pt modelId="{333DB62A-8885-413C-8685-E08B8A7A2614}" type="pres">
      <dgm:prSet presAssocID="{E55F43D5-ADC4-421D-B33B-CE32827087F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6714CBF-0D40-4B81-9A12-CD722C973BC8}" type="pres">
      <dgm:prSet presAssocID="{E55F43D5-ADC4-421D-B33B-CE32827087F4}" presName="Parent" presStyleLbl="revTx" presStyleIdx="2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F0150-0B5D-4933-9EE6-8C3D5A6FA38A}" type="pres">
      <dgm:prSet presAssocID="{D6E7712A-E571-4C4F-B058-71171C3BD6E0}" presName="sibTrans" presStyleCnt="0"/>
      <dgm:spPr/>
    </dgm:pt>
    <dgm:pt modelId="{D19F0161-DEA6-4D96-9081-E2D0CB20624D}" type="pres">
      <dgm:prSet presAssocID="{26A8725E-8627-4B51-8325-522CC15E0C27}" presName="composite" presStyleCnt="0">
        <dgm:presLayoutVars>
          <dgm:chMax val="1"/>
          <dgm:chPref val="1"/>
        </dgm:presLayoutVars>
      </dgm:prSet>
      <dgm:spPr/>
    </dgm:pt>
    <dgm:pt modelId="{065AA5B9-1DFC-46C8-A9DB-F78529092BFF}" type="pres">
      <dgm:prSet presAssocID="{26A8725E-8627-4B51-8325-522CC15E0C27}" presName="Accent" presStyleLbl="trAlignAcc1" presStyleIdx="3" presStyleCnt="6">
        <dgm:presLayoutVars>
          <dgm:chMax val="0"/>
          <dgm:chPref val="0"/>
        </dgm:presLayoutVars>
      </dgm:prSet>
      <dgm:spPr/>
    </dgm:pt>
    <dgm:pt modelId="{1E6CB1FC-9A5A-4B72-9994-027CB3CB1881}" type="pres">
      <dgm:prSet presAssocID="{26A8725E-8627-4B51-8325-522CC15E0C27}" presName="Image" presStyleLbl="alignImgPlace1" presStyleIdx="3" presStyleCnt="6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4"/>
          <a:srcRect/>
          <a:stretch>
            <a:fillRect l="-14000" r="-14000"/>
          </a:stretch>
        </a:blipFill>
      </dgm:spPr>
    </dgm:pt>
    <dgm:pt modelId="{8136D7BB-D5B7-455E-BFA5-37F23BEDE3DC}" type="pres">
      <dgm:prSet presAssocID="{26A8725E-8627-4B51-8325-522CC15E0C27}" presName="ChildComposite" presStyleCnt="0"/>
      <dgm:spPr/>
    </dgm:pt>
    <dgm:pt modelId="{517AA02D-AC44-4DBE-8A75-BE36E0AC33C7}" type="pres">
      <dgm:prSet presAssocID="{26A8725E-8627-4B51-8325-522CC15E0C2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1C40C29-E5F6-4D3C-8433-732941084BC8}" type="pres">
      <dgm:prSet presAssocID="{26A8725E-8627-4B51-8325-522CC15E0C27}" presName="Parent" presStyleLbl="revTx" presStyleIdx="3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517FB-0EFA-4DF8-96EB-DC124D20D5D5}" type="pres">
      <dgm:prSet presAssocID="{B9D98E28-73C7-4040-8A8A-BB737219F1F9}" presName="sibTrans" presStyleCnt="0"/>
      <dgm:spPr/>
    </dgm:pt>
    <dgm:pt modelId="{286579D4-5F8E-4283-B794-662EC9053CEF}" type="pres">
      <dgm:prSet presAssocID="{8EF0755C-4397-4543-AA3C-487509EE4AF4}" presName="composite" presStyleCnt="0">
        <dgm:presLayoutVars>
          <dgm:chMax val="1"/>
          <dgm:chPref val="1"/>
        </dgm:presLayoutVars>
      </dgm:prSet>
      <dgm:spPr/>
    </dgm:pt>
    <dgm:pt modelId="{EDC8DBB9-EA20-4367-809F-1BC5DD2E253C}" type="pres">
      <dgm:prSet presAssocID="{8EF0755C-4397-4543-AA3C-487509EE4AF4}" presName="Accent" presStyleLbl="trAlignAcc1" presStyleIdx="4" presStyleCnt="6">
        <dgm:presLayoutVars>
          <dgm:chMax val="0"/>
          <dgm:chPref val="0"/>
        </dgm:presLayoutVars>
      </dgm:prSet>
      <dgm:spPr/>
    </dgm:pt>
    <dgm:pt modelId="{04B9B583-4743-46B8-940A-876019DC2576}" type="pres">
      <dgm:prSet presAssocID="{8EF0755C-4397-4543-AA3C-487509EE4AF4}" presName="Image" presStyleLbl="alignImgPlace1" presStyleIdx="4" presStyleCnt="6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5"/>
          <a:srcRect/>
          <a:stretch>
            <a:fillRect l="-15000" r="-15000"/>
          </a:stretch>
        </a:blipFill>
      </dgm:spPr>
    </dgm:pt>
    <dgm:pt modelId="{EE626221-6F44-4948-9FCA-BFB00ECF687F}" type="pres">
      <dgm:prSet presAssocID="{8EF0755C-4397-4543-AA3C-487509EE4AF4}" presName="ChildComposite" presStyleCnt="0"/>
      <dgm:spPr/>
    </dgm:pt>
    <dgm:pt modelId="{BA4A7366-CDB5-4436-8076-CD34A67AE201}" type="pres">
      <dgm:prSet presAssocID="{8EF0755C-4397-4543-AA3C-487509EE4AF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50BD642-2909-4F3C-84B5-78EEDE29C8A6}" type="pres">
      <dgm:prSet presAssocID="{8EF0755C-4397-4543-AA3C-487509EE4AF4}" presName="Parent" presStyleLbl="revTx" presStyleIdx="4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29AD1-4AAC-4A22-81AB-22658FB3E86A}" type="pres">
      <dgm:prSet presAssocID="{8E0FF3F9-DE6B-476F-84ED-8DEAA75BD5C3}" presName="sibTrans" presStyleCnt="0"/>
      <dgm:spPr/>
    </dgm:pt>
    <dgm:pt modelId="{03DA081F-40E9-4587-9EA1-2839BFA9B664}" type="pres">
      <dgm:prSet presAssocID="{1FE1A6CE-71F7-4376-A6BD-DCFE174C617B}" presName="composite" presStyleCnt="0">
        <dgm:presLayoutVars>
          <dgm:chMax val="1"/>
          <dgm:chPref val="1"/>
        </dgm:presLayoutVars>
      </dgm:prSet>
      <dgm:spPr/>
    </dgm:pt>
    <dgm:pt modelId="{FE99CCEB-FFEC-46BF-8258-ACDA2376E26E}" type="pres">
      <dgm:prSet presAssocID="{1FE1A6CE-71F7-4376-A6BD-DCFE174C617B}" presName="Accent" presStyleLbl="trAlignAcc1" presStyleIdx="5" presStyleCnt="6">
        <dgm:presLayoutVars>
          <dgm:chMax val="0"/>
          <dgm:chPref val="0"/>
        </dgm:presLayoutVars>
      </dgm:prSet>
      <dgm:spPr/>
    </dgm:pt>
    <dgm:pt modelId="{6298271F-2655-4374-8314-B86984BF8B7D}" type="pres">
      <dgm:prSet presAssocID="{1FE1A6CE-71F7-4376-A6BD-DCFE174C617B}" presName="Image" presStyleLbl="alignImgPlace1" presStyleIdx="5" presStyleCnt="6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6"/>
          <a:srcRect/>
          <a:stretch>
            <a:fillRect l="-14000" r="-14000"/>
          </a:stretch>
        </a:blipFill>
      </dgm:spPr>
    </dgm:pt>
    <dgm:pt modelId="{EA691106-98DA-4389-96DC-807791044013}" type="pres">
      <dgm:prSet presAssocID="{1FE1A6CE-71F7-4376-A6BD-DCFE174C617B}" presName="ChildComposite" presStyleCnt="0"/>
      <dgm:spPr/>
    </dgm:pt>
    <dgm:pt modelId="{3DB8DC87-4560-4CD6-A6F1-684182A824A2}" type="pres">
      <dgm:prSet presAssocID="{1FE1A6CE-71F7-4376-A6BD-DCFE174C617B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E124937-3E23-44DB-8666-49CF02B4DEA6}" type="pres">
      <dgm:prSet presAssocID="{1FE1A6CE-71F7-4376-A6BD-DCFE174C617B}" presName="Parent" presStyleLbl="revTx" presStyleIdx="5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19F288-7A2B-4B56-BF72-71E881D5F650}" type="presOf" srcId="{D683299D-ABAB-43FC-94D4-E7FFD23C34D2}" destId="{C9B0A72E-DCDE-488B-A634-C49876224253}" srcOrd="0" destOrd="0" presId="urn:microsoft.com/office/officeart/2008/layout/CaptionedPictures"/>
    <dgm:cxn modelId="{57A7E2E6-CCD5-483E-8629-1A79F9E7FAF8}" srcId="{D683299D-ABAB-43FC-94D4-E7FFD23C34D2}" destId="{8EF0755C-4397-4543-AA3C-487509EE4AF4}" srcOrd="4" destOrd="0" parTransId="{71C6A364-2960-4E41-B51B-9B37735CBA1C}" sibTransId="{8E0FF3F9-DE6B-476F-84ED-8DEAA75BD5C3}"/>
    <dgm:cxn modelId="{ADDD901A-0576-4C54-9FD3-43B39D194291}" type="presOf" srcId="{1FE1A6CE-71F7-4376-A6BD-DCFE174C617B}" destId="{BE124937-3E23-44DB-8666-49CF02B4DEA6}" srcOrd="0" destOrd="0" presId="urn:microsoft.com/office/officeart/2008/layout/CaptionedPictures"/>
    <dgm:cxn modelId="{38940369-B6A4-42E1-8AB1-2A7244CDEEE3}" srcId="{D683299D-ABAB-43FC-94D4-E7FFD23C34D2}" destId="{26A8725E-8627-4B51-8325-522CC15E0C27}" srcOrd="3" destOrd="0" parTransId="{6DAAA43A-E6C9-487F-9909-A5E7EC07B42A}" sibTransId="{B9D98E28-73C7-4040-8A8A-BB737219F1F9}"/>
    <dgm:cxn modelId="{55A87FD0-578D-4F62-ADEA-6938A60B02E7}" srcId="{D683299D-ABAB-43FC-94D4-E7FFD23C34D2}" destId="{E55F43D5-ADC4-421D-B33B-CE32827087F4}" srcOrd="2" destOrd="0" parTransId="{A8A593E6-439D-4849-B760-B7E41E0224AB}" sibTransId="{D6E7712A-E571-4C4F-B058-71171C3BD6E0}"/>
    <dgm:cxn modelId="{3147C596-54D3-4822-8A91-5198586AA64D}" srcId="{D683299D-ABAB-43FC-94D4-E7FFD23C34D2}" destId="{3D28BE32-C680-4E0B-ADFF-5644ED7F42D5}" srcOrd="0" destOrd="0" parTransId="{83812504-D15C-49BF-99E7-942408381600}" sibTransId="{AAB7141A-1C4D-48B0-9F31-D7418829F52F}"/>
    <dgm:cxn modelId="{551FE73A-5234-49A6-BD53-E604C9821DFA}" type="presOf" srcId="{3D28BE32-C680-4E0B-ADFF-5644ED7F42D5}" destId="{4D54B7C9-AA88-436F-AD1D-F181B991FD2D}" srcOrd="0" destOrd="0" presId="urn:microsoft.com/office/officeart/2008/layout/CaptionedPictures"/>
    <dgm:cxn modelId="{E0A76F18-A88A-4B0D-A82F-4CCF48C7EF4F}" srcId="{D683299D-ABAB-43FC-94D4-E7FFD23C34D2}" destId="{2EBA7074-3471-4F0E-A61A-58132C6A2D71}" srcOrd="1" destOrd="0" parTransId="{AF5496CA-4309-43F2-94CE-135F83BDFDAB}" sibTransId="{48136B66-8F6D-4F5F-8E03-0C189BE67A7C}"/>
    <dgm:cxn modelId="{8573FDDB-7CD4-4159-A559-9DAA410AF598}" type="presOf" srcId="{2EBA7074-3471-4F0E-A61A-58132C6A2D71}" destId="{C633C6A6-5CFE-429A-8014-CE864F43BD65}" srcOrd="0" destOrd="0" presId="urn:microsoft.com/office/officeart/2008/layout/CaptionedPictures"/>
    <dgm:cxn modelId="{600F1DA0-C246-4343-AEB8-FABF22DD1976}" type="presOf" srcId="{E55F43D5-ADC4-421D-B33B-CE32827087F4}" destId="{E6714CBF-0D40-4B81-9A12-CD722C973BC8}" srcOrd="0" destOrd="0" presId="urn:microsoft.com/office/officeart/2008/layout/CaptionedPictures"/>
    <dgm:cxn modelId="{DE7CF9FA-9A72-4DC9-AC17-ACDA68FAED83}" type="presOf" srcId="{8EF0755C-4397-4543-AA3C-487509EE4AF4}" destId="{650BD642-2909-4F3C-84B5-78EEDE29C8A6}" srcOrd="0" destOrd="0" presId="urn:microsoft.com/office/officeart/2008/layout/CaptionedPictures"/>
    <dgm:cxn modelId="{DEFB1CD6-04F1-47F2-88CF-F1C0084F9463}" srcId="{D683299D-ABAB-43FC-94D4-E7FFD23C34D2}" destId="{1FE1A6CE-71F7-4376-A6BD-DCFE174C617B}" srcOrd="5" destOrd="0" parTransId="{7B1F49DF-0577-4C7A-AAAE-8D9D601E909C}" sibTransId="{937B1595-16FA-4F72-994C-3D3447E1CFB9}"/>
    <dgm:cxn modelId="{F277E263-F035-452D-B194-0470B31E56A5}" type="presOf" srcId="{26A8725E-8627-4B51-8325-522CC15E0C27}" destId="{91C40C29-E5F6-4D3C-8433-732941084BC8}" srcOrd="0" destOrd="0" presId="urn:microsoft.com/office/officeart/2008/layout/CaptionedPictures"/>
    <dgm:cxn modelId="{464440C6-F420-418E-9639-F7586AC4A82C}" type="presParOf" srcId="{C9B0A72E-DCDE-488B-A634-C49876224253}" destId="{36437342-0A49-4B46-9D3E-CE42D69718D4}" srcOrd="0" destOrd="0" presId="urn:microsoft.com/office/officeart/2008/layout/CaptionedPictures"/>
    <dgm:cxn modelId="{5B766FDE-91A8-4CB7-8B3A-4E2EAB823A6A}" type="presParOf" srcId="{36437342-0A49-4B46-9D3E-CE42D69718D4}" destId="{B83A0258-0726-41DE-9B18-3C5AA25C47A3}" srcOrd="0" destOrd="0" presId="urn:microsoft.com/office/officeart/2008/layout/CaptionedPictures"/>
    <dgm:cxn modelId="{F447DEB0-2FE5-404A-A5B8-0D67842D67DA}" type="presParOf" srcId="{36437342-0A49-4B46-9D3E-CE42D69718D4}" destId="{5A92C331-DE8D-4564-8308-A07E092555ED}" srcOrd="1" destOrd="0" presId="urn:microsoft.com/office/officeart/2008/layout/CaptionedPictures"/>
    <dgm:cxn modelId="{34BEDDDB-9112-465E-8741-CE87491E6D38}" type="presParOf" srcId="{36437342-0A49-4B46-9D3E-CE42D69718D4}" destId="{EA18B935-F334-4DB0-8339-F38A2F41EC2D}" srcOrd="2" destOrd="0" presId="urn:microsoft.com/office/officeart/2008/layout/CaptionedPictures"/>
    <dgm:cxn modelId="{59611FB0-C916-48D3-8915-357014B38823}" type="presParOf" srcId="{EA18B935-F334-4DB0-8339-F38A2F41EC2D}" destId="{4DB6CA78-39F1-4E70-8EFF-89C7B7E65748}" srcOrd="0" destOrd="0" presId="urn:microsoft.com/office/officeart/2008/layout/CaptionedPictures"/>
    <dgm:cxn modelId="{0BBAECEE-8772-458B-9F3F-143B82E90B34}" type="presParOf" srcId="{EA18B935-F334-4DB0-8339-F38A2F41EC2D}" destId="{4D54B7C9-AA88-436F-AD1D-F181B991FD2D}" srcOrd="1" destOrd="0" presId="urn:microsoft.com/office/officeart/2008/layout/CaptionedPictures"/>
    <dgm:cxn modelId="{93FE0C83-225B-4D06-835C-F270990D45FE}" type="presParOf" srcId="{C9B0A72E-DCDE-488B-A634-C49876224253}" destId="{76A28012-A5E6-4EF4-BA47-6065F00EF557}" srcOrd="1" destOrd="0" presId="urn:microsoft.com/office/officeart/2008/layout/CaptionedPictures"/>
    <dgm:cxn modelId="{4046CF48-0EAB-4FDD-B5D6-028ABA1E9E28}" type="presParOf" srcId="{C9B0A72E-DCDE-488B-A634-C49876224253}" destId="{FF3F491A-8EDF-415F-975B-6A0D65B305BA}" srcOrd="2" destOrd="0" presId="urn:microsoft.com/office/officeart/2008/layout/CaptionedPictures"/>
    <dgm:cxn modelId="{6903D3B7-668D-443B-99EE-7E4774CC0B69}" type="presParOf" srcId="{FF3F491A-8EDF-415F-975B-6A0D65B305BA}" destId="{D488BF0F-9C6B-435A-A995-B146B9F0DD7C}" srcOrd="0" destOrd="0" presId="urn:microsoft.com/office/officeart/2008/layout/CaptionedPictures"/>
    <dgm:cxn modelId="{00CE43D8-FF9C-4AD2-B16B-7FA98AC961D5}" type="presParOf" srcId="{FF3F491A-8EDF-415F-975B-6A0D65B305BA}" destId="{5E3A069A-C7FF-499D-BD64-1096C76110BD}" srcOrd="1" destOrd="0" presId="urn:microsoft.com/office/officeart/2008/layout/CaptionedPictures"/>
    <dgm:cxn modelId="{0F333B83-0995-4107-887B-FC2461AA0033}" type="presParOf" srcId="{FF3F491A-8EDF-415F-975B-6A0D65B305BA}" destId="{48A49B86-4731-47B9-9915-BDE9A9EEFB09}" srcOrd="2" destOrd="0" presId="urn:microsoft.com/office/officeart/2008/layout/CaptionedPictures"/>
    <dgm:cxn modelId="{5A426D4C-6DA1-4D82-B274-A47D1FEAE7CE}" type="presParOf" srcId="{48A49B86-4731-47B9-9915-BDE9A9EEFB09}" destId="{60322310-7517-45E9-8342-514290CD97D8}" srcOrd="0" destOrd="0" presId="urn:microsoft.com/office/officeart/2008/layout/CaptionedPictures"/>
    <dgm:cxn modelId="{CE90BF14-57A9-4942-80CB-0E496B791099}" type="presParOf" srcId="{48A49B86-4731-47B9-9915-BDE9A9EEFB09}" destId="{C633C6A6-5CFE-429A-8014-CE864F43BD65}" srcOrd="1" destOrd="0" presId="urn:microsoft.com/office/officeart/2008/layout/CaptionedPictures"/>
    <dgm:cxn modelId="{0D14CD5D-CA5F-4250-8C71-5D8D3D90FAD6}" type="presParOf" srcId="{C9B0A72E-DCDE-488B-A634-C49876224253}" destId="{C2C76923-CFE6-4F83-B7E2-62CE82F6720C}" srcOrd="3" destOrd="0" presId="urn:microsoft.com/office/officeart/2008/layout/CaptionedPictures"/>
    <dgm:cxn modelId="{E08442A0-1A33-4262-A348-726C942A7C39}" type="presParOf" srcId="{C9B0A72E-DCDE-488B-A634-C49876224253}" destId="{328F0D04-2A31-4B69-A289-A1A959EC7E30}" srcOrd="4" destOrd="0" presId="urn:microsoft.com/office/officeart/2008/layout/CaptionedPictures"/>
    <dgm:cxn modelId="{17684C20-EDE7-4503-A396-53688F327763}" type="presParOf" srcId="{328F0D04-2A31-4B69-A289-A1A959EC7E30}" destId="{EC75387C-D5DA-4AE8-AB02-6A8384AA340B}" srcOrd="0" destOrd="0" presId="urn:microsoft.com/office/officeart/2008/layout/CaptionedPictures"/>
    <dgm:cxn modelId="{83CB3CFA-DCC0-49C8-8A49-FEF659EABA4C}" type="presParOf" srcId="{328F0D04-2A31-4B69-A289-A1A959EC7E30}" destId="{5D52A7A3-9A12-4633-B4BD-09AB7B25F36F}" srcOrd="1" destOrd="0" presId="urn:microsoft.com/office/officeart/2008/layout/CaptionedPictures"/>
    <dgm:cxn modelId="{49C4B30B-584D-4006-B791-AD7BFE3BAA7C}" type="presParOf" srcId="{328F0D04-2A31-4B69-A289-A1A959EC7E30}" destId="{5F065B41-85F8-43E7-89AC-CD501429B402}" srcOrd="2" destOrd="0" presId="urn:microsoft.com/office/officeart/2008/layout/CaptionedPictures"/>
    <dgm:cxn modelId="{CEED9894-3D2F-4BCE-9C06-9DE922714F16}" type="presParOf" srcId="{5F065B41-85F8-43E7-89AC-CD501429B402}" destId="{333DB62A-8885-413C-8685-E08B8A7A2614}" srcOrd="0" destOrd="0" presId="urn:microsoft.com/office/officeart/2008/layout/CaptionedPictures"/>
    <dgm:cxn modelId="{7ADFCE38-76DB-4E33-9DBF-BD3469EFECEC}" type="presParOf" srcId="{5F065B41-85F8-43E7-89AC-CD501429B402}" destId="{E6714CBF-0D40-4B81-9A12-CD722C973BC8}" srcOrd="1" destOrd="0" presId="urn:microsoft.com/office/officeart/2008/layout/CaptionedPictures"/>
    <dgm:cxn modelId="{F40899B6-22DF-40E9-A8A1-624C6147CDF3}" type="presParOf" srcId="{C9B0A72E-DCDE-488B-A634-C49876224253}" destId="{D7BF0150-0B5D-4933-9EE6-8C3D5A6FA38A}" srcOrd="5" destOrd="0" presId="urn:microsoft.com/office/officeart/2008/layout/CaptionedPictures"/>
    <dgm:cxn modelId="{2489FB06-A4C8-41CB-9123-CE6D505BD387}" type="presParOf" srcId="{C9B0A72E-DCDE-488B-A634-C49876224253}" destId="{D19F0161-DEA6-4D96-9081-E2D0CB20624D}" srcOrd="6" destOrd="0" presId="urn:microsoft.com/office/officeart/2008/layout/CaptionedPictures"/>
    <dgm:cxn modelId="{CD040774-3751-4D9B-9C84-84F9C04C4FC2}" type="presParOf" srcId="{D19F0161-DEA6-4D96-9081-E2D0CB20624D}" destId="{065AA5B9-1DFC-46C8-A9DB-F78529092BFF}" srcOrd="0" destOrd="0" presId="urn:microsoft.com/office/officeart/2008/layout/CaptionedPictures"/>
    <dgm:cxn modelId="{F6F6A47D-47C9-4BE4-AF34-7EA8B284FCC8}" type="presParOf" srcId="{D19F0161-DEA6-4D96-9081-E2D0CB20624D}" destId="{1E6CB1FC-9A5A-4B72-9994-027CB3CB1881}" srcOrd="1" destOrd="0" presId="urn:microsoft.com/office/officeart/2008/layout/CaptionedPictures"/>
    <dgm:cxn modelId="{2C6D44EA-085A-43CE-8183-02658A370E85}" type="presParOf" srcId="{D19F0161-DEA6-4D96-9081-E2D0CB20624D}" destId="{8136D7BB-D5B7-455E-BFA5-37F23BEDE3DC}" srcOrd="2" destOrd="0" presId="urn:microsoft.com/office/officeart/2008/layout/CaptionedPictures"/>
    <dgm:cxn modelId="{A68CEAFF-E020-4387-A739-8D932224350F}" type="presParOf" srcId="{8136D7BB-D5B7-455E-BFA5-37F23BEDE3DC}" destId="{517AA02D-AC44-4DBE-8A75-BE36E0AC33C7}" srcOrd="0" destOrd="0" presId="urn:microsoft.com/office/officeart/2008/layout/CaptionedPictures"/>
    <dgm:cxn modelId="{E4ECE4F8-7F1B-4B65-BFB1-8D1B75BB4E1B}" type="presParOf" srcId="{8136D7BB-D5B7-455E-BFA5-37F23BEDE3DC}" destId="{91C40C29-E5F6-4D3C-8433-732941084BC8}" srcOrd="1" destOrd="0" presId="urn:microsoft.com/office/officeart/2008/layout/CaptionedPictures"/>
    <dgm:cxn modelId="{07F5D3E1-76AA-4E04-A9A3-36F8B33D7A97}" type="presParOf" srcId="{C9B0A72E-DCDE-488B-A634-C49876224253}" destId="{8AF517FB-0EFA-4DF8-96EB-DC124D20D5D5}" srcOrd="7" destOrd="0" presId="urn:microsoft.com/office/officeart/2008/layout/CaptionedPictures"/>
    <dgm:cxn modelId="{3C2B6064-1062-4A1D-92D5-4029AFB57AF0}" type="presParOf" srcId="{C9B0A72E-DCDE-488B-A634-C49876224253}" destId="{286579D4-5F8E-4283-B794-662EC9053CEF}" srcOrd="8" destOrd="0" presId="urn:microsoft.com/office/officeart/2008/layout/CaptionedPictures"/>
    <dgm:cxn modelId="{42B39AA3-1B0C-4838-9300-6A98289EE8DA}" type="presParOf" srcId="{286579D4-5F8E-4283-B794-662EC9053CEF}" destId="{EDC8DBB9-EA20-4367-809F-1BC5DD2E253C}" srcOrd="0" destOrd="0" presId="urn:microsoft.com/office/officeart/2008/layout/CaptionedPictures"/>
    <dgm:cxn modelId="{85D0F693-B9AA-419B-A3DA-B0878CB32B64}" type="presParOf" srcId="{286579D4-5F8E-4283-B794-662EC9053CEF}" destId="{04B9B583-4743-46B8-940A-876019DC2576}" srcOrd="1" destOrd="0" presId="urn:microsoft.com/office/officeart/2008/layout/CaptionedPictures"/>
    <dgm:cxn modelId="{A61CC2BE-B83C-4D78-9E5C-1821FC911FE5}" type="presParOf" srcId="{286579D4-5F8E-4283-B794-662EC9053CEF}" destId="{EE626221-6F44-4948-9FCA-BFB00ECF687F}" srcOrd="2" destOrd="0" presId="urn:microsoft.com/office/officeart/2008/layout/CaptionedPictures"/>
    <dgm:cxn modelId="{2E074F91-1041-4B0E-9B65-BA0416515609}" type="presParOf" srcId="{EE626221-6F44-4948-9FCA-BFB00ECF687F}" destId="{BA4A7366-CDB5-4436-8076-CD34A67AE201}" srcOrd="0" destOrd="0" presId="urn:microsoft.com/office/officeart/2008/layout/CaptionedPictures"/>
    <dgm:cxn modelId="{14AE6DE4-6027-42BF-93D8-898E375190CE}" type="presParOf" srcId="{EE626221-6F44-4948-9FCA-BFB00ECF687F}" destId="{650BD642-2909-4F3C-84B5-78EEDE29C8A6}" srcOrd="1" destOrd="0" presId="urn:microsoft.com/office/officeart/2008/layout/CaptionedPictures"/>
    <dgm:cxn modelId="{EF75DB16-DACA-47CB-B750-AD4A60A086BA}" type="presParOf" srcId="{C9B0A72E-DCDE-488B-A634-C49876224253}" destId="{B3F29AD1-4AAC-4A22-81AB-22658FB3E86A}" srcOrd="9" destOrd="0" presId="urn:microsoft.com/office/officeart/2008/layout/CaptionedPictures"/>
    <dgm:cxn modelId="{93F7322A-3A73-4DEC-8F72-E2F93B1D149A}" type="presParOf" srcId="{C9B0A72E-DCDE-488B-A634-C49876224253}" destId="{03DA081F-40E9-4587-9EA1-2839BFA9B664}" srcOrd="10" destOrd="0" presId="urn:microsoft.com/office/officeart/2008/layout/CaptionedPictures"/>
    <dgm:cxn modelId="{6E8EBFAE-6800-4800-A59E-96B6E07EFC2F}" type="presParOf" srcId="{03DA081F-40E9-4587-9EA1-2839BFA9B664}" destId="{FE99CCEB-FFEC-46BF-8258-ACDA2376E26E}" srcOrd="0" destOrd="0" presId="urn:microsoft.com/office/officeart/2008/layout/CaptionedPictures"/>
    <dgm:cxn modelId="{D32B44E7-9289-461E-9C4A-7F65BF8072D3}" type="presParOf" srcId="{03DA081F-40E9-4587-9EA1-2839BFA9B664}" destId="{6298271F-2655-4374-8314-B86984BF8B7D}" srcOrd="1" destOrd="0" presId="urn:microsoft.com/office/officeart/2008/layout/CaptionedPictures"/>
    <dgm:cxn modelId="{B300C8EF-80FF-42F8-B867-DADFC25D99F6}" type="presParOf" srcId="{03DA081F-40E9-4587-9EA1-2839BFA9B664}" destId="{EA691106-98DA-4389-96DC-807791044013}" srcOrd="2" destOrd="0" presId="urn:microsoft.com/office/officeart/2008/layout/CaptionedPictures"/>
    <dgm:cxn modelId="{A87A299A-35C2-42B5-8AD0-30903B6D633C}" type="presParOf" srcId="{EA691106-98DA-4389-96DC-807791044013}" destId="{3DB8DC87-4560-4CD6-A6F1-684182A824A2}" srcOrd="0" destOrd="0" presId="urn:microsoft.com/office/officeart/2008/layout/CaptionedPictures"/>
    <dgm:cxn modelId="{7FDF153A-90EA-440D-B5BB-493CDAC90D6C}" type="presParOf" srcId="{EA691106-98DA-4389-96DC-807791044013}" destId="{BE124937-3E23-44DB-8666-49CF02B4DEA6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48F193A-0327-4C0F-B712-92ED3D7352A0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7AAF0E7-739E-4D47-9EC9-A841E7A8DF11}">
      <dgm:prSet custT="1"/>
      <dgm:spPr>
        <a:xfrm>
          <a:off x="0" y="774361"/>
          <a:ext cx="8229600" cy="7720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Реакции местные: болезненность, отек и покраснение в месте укола</a:t>
          </a:r>
        </a:p>
      </dgm:t>
    </dgm:pt>
    <dgm:pt modelId="{DFE867C2-D88A-491B-BDB8-DF7D0E24419F}" type="parTrans" cxnId="{AEE4788C-1BA7-4538-B977-820FC23194AB}">
      <dgm:prSet/>
      <dgm:spPr/>
      <dgm:t>
        <a:bodyPr/>
        <a:lstStyle/>
        <a:p>
          <a:endParaRPr lang="ru-RU"/>
        </a:p>
      </dgm:t>
    </dgm:pt>
    <dgm:pt modelId="{02134BC2-083B-460B-B0E9-D90F15DCA35C}" type="sibTrans" cxnId="{AEE4788C-1BA7-4538-B977-820FC23194AB}">
      <dgm:prSet/>
      <dgm:spPr/>
      <dgm:t>
        <a:bodyPr/>
        <a:lstStyle/>
        <a:p>
          <a:endParaRPr lang="ru-RU"/>
        </a:p>
      </dgm:t>
    </dgm:pt>
    <dgm:pt modelId="{DFC7719B-4530-42EC-BCD4-55C6907645D4}">
      <dgm:prSet custT="1"/>
      <dgm:spPr>
        <a:xfrm>
          <a:off x="0" y="1546458"/>
          <a:ext cx="8229600" cy="7720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Реакции общие: повышение температуры тела, утомляемость, головная боль </a:t>
          </a:r>
        </a:p>
      </dgm:t>
    </dgm:pt>
    <dgm:pt modelId="{50285993-77FA-49E9-9C23-D5582C5AEBFE}" type="parTrans" cxnId="{FAD34F73-598C-4AA4-849F-436F46A2145B}">
      <dgm:prSet/>
      <dgm:spPr/>
      <dgm:t>
        <a:bodyPr/>
        <a:lstStyle/>
        <a:p>
          <a:endParaRPr lang="ru-RU"/>
        </a:p>
      </dgm:t>
    </dgm:pt>
    <dgm:pt modelId="{E07811F8-7DB4-4D19-BAF5-5FA2C2CA467C}" type="sibTrans" cxnId="{FAD34F73-598C-4AA4-849F-436F46A2145B}">
      <dgm:prSet/>
      <dgm:spPr/>
      <dgm:t>
        <a:bodyPr/>
        <a:lstStyle/>
        <a:p>
          <a:endParaRPr lang="ru-RU"/>
        </a:p>
      </dgm:t>
    </dgm:pt>
    <dgm:pt modelId="{B9E8C913-EDCB-4207-99B1-86AE9B832669}">
      <dgm:prSet custT="1"/>
      <dgm:spPr>
        <a:xfrm>
          <a:off x="0" y="2318555"/>
          <a:ext cx="8229600" cy="7720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Проходят в течение 2-3 дней </a:t>
          </a:r>
        </a:p>
      </dgm:t>
    </dgm:pt>
    <dgm:pt modelId="{1C759378-46B0-4B64-8020-55D819157F50}" type="parTrans" cxnId="{296279E5-10D4-4391-BD2C-02F23A7BEA2F}">
      <dgm:prSet/>
      <dgm:spPr/>
      <dgm:t>
        <a:bodyPr/>
        <a:lstStyle/>
        <a:p>
          <a:endParaRPr lang="ru-RU"/>
        </a:p>
      </dgm:t>
    </dgm:pt>
    <dgm:pt modelId="{2398CEAD-FA11-4B5C-93E3-D81DF67D31AD}" type="sibTrans" cxnId="{296279E5-10D4-4391-BD2C-02F23A7BEA2F}">
      <dgm:prSet/>
      <dgm:spPr/>
      <dgm:t>
        <a:bodyPr/>
        <a:lstStyle/>
        <a:p>
          <a:endParaRPr lang="ru-RU"/>
        </a:p>
      </dgm:t>
    </dgm:pt>
    <dgm:pt modelId="{75828FC0-763B-48B0-B8D3-4614CD1C5D28}">
      <dgm:prSet phldrT="[Текст]" custT="1"/>
      <dgm:spPr>
        <a:xfrm>
          <a:off x="0" y="2264"/>
          <a:ext cx="8229600" cy="7720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Имеют право на существование! Об этом сказано в инструкции</a:t>
          </a:r>
        </a:p>
      </dgm:t>
    </dgm:pt>
    <dgm:pt modelId="{A945447A-D6F0-4AE3-886D-CE826B7196B0}" type="parTrans" cxnId="{CDE90976-BF66-4A76-B14D-7CC4F76D01F6}">
      <dgm:prSet/>
      <dgm:spPr/>
      <dgm:t>
        <a:bodyPr/>
        <a:lstStyle/>
        <a:p>
          <a:endParaRPr lang="ru-RU"/>
        </a:p>
      </dgm:t>
    </dgm:pt>
    <dgm:pt modelId="{9B86DF3F-40A7-4D73-A6B8-1AC528E1660F}" type="sibTrans" cxnId="{CDE90976-BF66-4A76-B14D-7CC4F76D01F6}">
      <dgm:prSet/>
      <dgm:spPr/>
      <dgm:t>
        <a:bodyPr/>
        <a:lstStyle/>
        <a:p>
          <a:endParaRPr lang="ru-RU"/>
        </a:p>
      </dgm:t>
    </dgm:pt>
    <dgm:pt modelId="{AF244C07-1DE5-4879-82EF-90D33EDAB0D7}" type="pres">
      <dgm:prSet presAssocID="{548F193A-0327-4C0F-B712-92ED3D7352A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A6E2A9E-F385-4F42-B84E-0DC6E091C7DB}" type="pres">
      <dgm:prSet presAssocID="{75828FC0-763B-48B0-B8D3-4614CD1C5D28}" presName="thickLine" presStyleLbl="alignNode1" presStyleIdx="0" presStyleCnt="4"/>
      <dgm:spPr>
        <a:xfrm>
          <a:off x="0" y="2264"/>
          <a:ext cx="8229600" cy="0"/>
        </a:xfrm>
        <a:prstGeom prst="lin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6F58BC0C-FA35-49A7-88DD-2791CFDBE7DF}" type="pres">
      <dgm:prSet presAssocID="{75828FC0-763B-48B0-B8D3-4614CD1C5D28}" presName="horz1" presStyleCnt="0"/>
      <dgm:spPr/>
    </dgm:pt>
    <dgm:pt modelId="{11D2AE54-5342-4E8F-AE7D-8BF9D1B0DA61}" type="pres">
      <dgm:prSet presAssocID="{75828FC0-763B-48B0-B8D3-4614CD1C5D28}" presName="tx1" presStyleLbl="revTx" presStyleIdx="0" presStyleCnt="4"/>
      <dgm:spPr/>
      <dgm:t>
        <a:bodyPr/>
        <a:lstStyle/>
        <a:p>
          <a:endParaRPr lang="ru-RU"/>
        </a:p>
      </dgm:t>
    </dgm:pt>
    <dgm:pt modelId="{645FD6F6-A52D-48D2-AEF5-A70C05A11655}" type="pres">
      <dgm:prSet presAssocID="{75828FC0-763B-48B0-B8D3-4614CD1C5D28}" presName="vert1" presStyleCnt="0"/>
      <dgm:spPr/>
    </dgm:pt>
    <dgm:pt modelId="{9892182D-D939-4D8E-BB12-57CACBF82EB6}" type="pres">
      <dgm:prSet presAssocID="{C7AAF0E7-739E-4D47-9EC9-A841E7A8DF11}" presName="thickLine" presStyleLbl="alignNode1" presStyleIdx="1" presStyleCnt="4"/>
      <dgm:spPr>
        <a:xfrm>
          <a:off x="0" y="774361"/>
          <a:ext cx="8229600" cy="0"/>
        </a:xfrm>
        <a:prstGeom prst="lin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B6C4C99D-7E24-46BF-A9F3-ED30F3567A64}" type="pres">
      <dgm:prSet presAssocID="{C7AAF0E7-739E-4D47-9EC9-A841E7A8DF11}" presName="horz1" presStyleCnt="0"/>
      <dgm:spPr/>
    </dgm:pt>
    <dgm:pt modelId="{24E20DD4-1BBA-402E-81ED-A811D492B87F}" type="pres">
      <dgm:prSet presAssocID="{C7AAF0E7-739E-4D47-9EC9-A841E7A8DF11}" presName="tx1" presStyleLbl="revTx" presStyleIdx="1" presStyleCnt="4"/>
      <dgm:spPr/>
      <dgm:t>
        <a:bodyPr/>
        <a:lstStyle/>
        <a:p>
          <a:endParaRPr lang="ru-RU"/>
        </a:p>
      </dgm:t>
    </dgm:pt>
    <dgm:pt modelId="{49883D6A-ABDE-4744-845B-E8F529C8876E}" type="pres">
      <dgm:prSet presAssocID="{C7AAF0E7-739E-4D47-9EC9-A841E7A8DF11}" presName="vert1" presStyleCnt="0"/>
      <dgm:spPr/>
    </dgm:pt>
    <dgm:pt modelId="{1C47B805-5D95-4A3A-A24E-C8474B03B211}" type="pres">
      <dgm:prSet presAssocID="{DFC7719B-4530-42EC-BCD4-55C6907645D4}" presName="thickLine" presStyleLbl="alignNode1" presStyleIdx="2" presStyleCnt="4"/>
      <dgm:spPr>
        <a:xfrm>
          <a:off x="0" y="1546458"/>
          <a:ext cx="8229600" cy="0"/>
        </a:xfrm>
        <a:prstGeom prst="lin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0BEADE9F-E015-46F4-AF83-DD7267024CC6}" type="pres">
      <dgm:prSet presAssocID="{DFC7719B-4530-42EC-BCD4-55C6907645D4}" presName="horz1" presStyleCnt="0"/>
      <dgm:spPr/>
    </dgm:pt>
    <dgm:pt modelId="{769BC18F-BB37-477D-89EB-C2E08B298C7A}" type="pres">
      <dgm:prSet presAssocID="{DFC7719B-4530-42EC-BCD4-55C6907645D4}" presName="tx1" presStyleLbl="revTx" presStyleIdx="2" presStyleCnt="4"/>
      <dgm:spPr/>
      <dgm:t>
        <a:bodyPr/>
        <a:lstStyle/>
        <a:p>
          <a:endParaRPr lang="ru-RU"/>
        </a:p>
      </dgm:t>
    </dgm:pt>
    <dgm:pt modelId="{605FDA4F-5CB7-45F6-B144-170F36E8B576}" type="pres">
      <dgm:prSet presAssocID="{DFC7719B-4530-42EC-BCD4-55C6907645D4}" presName="vert1" presStyleCnt="0"/>
      <dgm:spPr/>
    </dgm:pt>
    <dgm:pt modelId="{E1C272FC-20BD-442E-8739-7146D822DD94}" type="pres">
      <dgm:prSet presAssocID="{B9E8C913-EDCB-4207-99B1-86AE9B832669}" presName="thickLine" presStyleLbl="alignNode1" presStyleIdx="3" presStyleCnt="4"/>
      <dgm:spPr>
        <a:xfrm>
          <a:off x="0" y="2318555"/>
          <a:ext cx="8229600" cy="0"/>
        </a:xfrm>
        <a:prstGeom prst="lin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94785CEA-95A3-4EFD-B750-3049E93620D6}" type="pres">
      <dgm:prSet presAssocID="{B9E8C913-EDCB-4207-99B1-86AE9B832669}" presName="horz1" presStyleCnt="0"/>
      <dgm:spPr/>
    </dgm:pt>
    <dgm:pt modelId="{55A12CC5-C469-4C7C-B627-CE1B1EACBEDD}" type="pres">
      <dgm:prSet presAssocID="{B9E8C913-EDCB-4207-99B1-86AE9B832669}" presName="tx1" presStyleLbl="revTx" presStyleIdx="3" presStyleCnt="4"/>
      <dgm:spPr/>
      <dgm:t>
        <a:bodyPr/>
        <a:lstStyle/>
        <a:p>
          <a:endParaRPr lang="ru-RU"/>
        </a:p>
      </dgm:t>
    </dgm:pt>
    <dgm:pt modelId="{6520D43A-76B8-4CD8-9014-99F28633F2E0}" type="pres">
      <dgm:prSet presAssocID="{B9E8C913-EDCB-4207-99B1-86AE9B832669}" presName="vert1" presStyleCnt="0"/>
      <dgm:spPr/>
    </dgm:pt>
  </dgm:ptLst>
  <dgm:cxnLst>
    <dgm:cxn modelId="{9E56A90C-896C-431C-BB13-A507D4AD8056}" type="presOf" srcId="{C7AAF0E7-739E-4D47-9EC9-A841E7A8DF11}" destId="{24E20DD4-1BBA-402E-81ED-A811D492B87F}" srcOrd="0" destOrd="0" presId="urn:microsoft.com/office/officeart/2008/layout/LinedList"/>
    <dgm:cxn modelId="{FAD34F73-598C-4AA4-849F-436F46A2145B}" srcId="{548F193A-0327-4C0F-B712-92ED3D7352A0}" destId="{DFC7719B-4530-42EC-BCD4-55C6907645D4}" srcOrd="2" destOrd="0" parTransId="{50285993-77FA-49E9-9C23-D5582C5AEBFE}" sibTransId="{E07811F8-7DB4-4D19-BAF5-5FA2C2CA467C}"/>
    <dgm:cxn modelId="{2375FA92-746A-4335-99CE-330E4E715D3C}" type="presOf" srcId="{75828FC0-763B-48B0-B8D3-4614CD1C5D28}" destId="{11D2AE54-5342-4E8F-AE7D-8BF9D1B0DA61}" srcOrd="0" destOrd="0" presId="urn:microsoft.com/office/officeart/2008/layout/LinedList"/>
    <dgm:cxn modelId="{296279E5-10D4-4391-BD2C-02F23A7BEA2F}" srcId="{548F193A-0327-4C0F-B712-92ED3D7352A0}" destId="{B9E8C913-EDCB-4207-99B1-86AE9B832669}" srcOrd="3" destOrd="0" parTransId="{1C759378-46B0-4B64-8020-55D819157F50}" sibTransId="{2398CEAD-FA11-4B5C-93E3-D81DF67D31AD}"/>
    <dgm:cxn modelId="{4CDA2900-1EDB-47E6-800C-94CDE8C5024C}" type="presOf" srcId="{548F193A-0327-4C0F-B712-92ED3D7352A0}" destId="{AF244C07-1DE5-4879-82EF-90D33EDAB0D7}" srcOrd="0" destOrd="0" presId="urn:microsoft.com/office/officeart/2008/layout/LinedList"/>
    <dgm:cxn modelId="{94154E9F-2C39-4952-B675-3DB7A7FC9582}" type="presOf" srcId="{B9E8C913-EDCB-4207-99B1-86AE9B832669}" destId="{55A12CC5-C469-4C7C-B627-CE1B1EACBEDD}" srcOrd="0" destOrd="0" presId="urn:microsoft.com/office/officeart/2008/layout/LinedList"/>
    <dgm:cxn modelId="{AEE4788C-1BA7-4538-B977-820FC23194AB}" srcId="{548F193A-0327-4C0F-B712-92ED3D7352A0}" destId="{C7AAF0E7-739E-4D47-9EC9-A841E7A8DF11}" srcOrd="1" destOrd="0" parTransId="{DFE867C2-D88A-491B-BDB8-DF7D0E24419F}" sibTransId="{02134BC2-083B-460B-B0E9-D90F15DCA35C}"/>
    <dgm:cxn modelId="{70E1A407-EA32-41DC-8943-32A2BE57E5E9}" type="presOf" srcId="{DFC7719B-4530-42EC-BCD4-55C6907645D4}" destId="{769BC18F-BB37-477D-89EB-C2E08B298C7A}" srcOrd="0" destOrd="0" presId="urn:microsoft.com/office/officeart/2008/layout/LinedList"/>
    <dgm:cxn modelId="{CDE90976-BF66-4A76-B14D-7CC4F76D01F6}" srcId="{548F193A-0327-4C0F-B712-92ED3D7352A0}" destId="{75828FC0-763B-48B0-B8D3-4614CD1C5D28}" srcOrd="0" destOrd="0" parTransId="{A945447A-D6F0-4AE3-886D-CE826B7196B0}" sibTransId="{9B86DF3F-40A7-4D73-A6B8-1AC528E1660F}"/>
    <dgm:cxn modelId="{B29E6B6E-47D6-44BA-B4D6-C2D80F03A900}" type="presParOf" srcId="{AF244C07-1DE5-4879-82EF-90D33EDAB0D7}" destId="{EA6E2A9E-F385-4F42-B84E-0DC6E091C7DB}" srcOrd="0" destOrd="0" presId="urn:microsoft.com/office/officeart/2008/layout/LinedList"/>
    <dgm:cxn modelId="{2623A069-933E-4305-B28C-4871770E854D}" type="presParOf" srcId="{AF244C07-1DE5-4879-82EF-90D33EDAB0D7}" destId="{6F58BC0C-FA35-49A7-88DD-2791CFDBE7DF}" srcOrd="1" destOrd="0" presId="urn:microsoft.com/office/officeart/2008/layout/LinedList"/>
    <dgm:cxn modelId="{04B2CB70-EB81-4003-A0EA-8CFBD5DD78A7}" type="presParOf" srcId="{6F58BC0C-FA35-49A7-88DD-2791CFDBE7DF}" destId="{11D2AE54-5342-4E8F-AE7D-8BF9D1B0DA61}" srcOrd="0" destOrd="0" presId="urn:microsoft.com/office/officeart/2008/layout/LinedList"/>
    <dgm:cxn modelId="{E44220CD-5FB6-4C27-97DE-EED76E6FBB4C}" type="presParOf" srcId="{6F58BC0C-FA35-49A7-88DD-2791CFDBE7DF}" destId="{645FD6F6-A52D-48D2-AEF5-A70C05A11655}" srcOrd="1" destOrd="0" presId="urn:microsoft.com/office/officeart/2008/layout/LinedList"/>
    <dgm:cxn modelId="{FF06B494-0DBF-45F2-9DAE-838A84ECEDA7}" type="presParOf" srcId="{AF244C07-1DE5-4879-82EF-90D33EDAB0D7}" destId="{9892182D-D939-4D8E-BB12-57CACBF82EB6}" srcOrd="2" destOrd="0" presId="urn:microsoft.com/office/officeart/2008/layout/LinedList"/>
    <dgm:cxn modelId="{75A364EC-F7D8-45C0-B473-B9C9D9601038}" type="presParOf" srcId="{AF244C07-1DE5-4879-82EF-90D33EDAB0D7}" destId="{B6C4C99D-7E24-46BF-A9F3-ED30F3567A64}" srcOrd="3" destOrd="0" presId="urn:microsoft.com/office/officeart/2008/layout/LinedList"/>
    <dgm:cxn modelId="{51922714-86C7-4E8F-B77D-D918D046DA20}" type="presParOf" srcId="{B6C4C99D-7E24-46BF-A9F3-ED30F3567A64}" destId="{24E20DD4-1BBA-402E-81ED-A811D492B87F}" srcOrd="0" destOrd="0" presId="urn:microsoft.com/office/officeart/2008/layout/LinedList"/>
    <dgm:cxn modelId="{7CC1E1E5-624A-4203-939F-4771CF1E6D8B}" type="presParOf" srcId="{B6C4C99D-7E24-46BF-A9F3-ED30F3567A64}" destId="{49883D6A-ABDE-4744-845B-E8F529C8876E}" srcOrd="1" destOrd="0" presId="urn:microsoft.com/office/officeart/2008/layout/LinedList"/>
    <dgm:cxn modelId="{4C7184D2-3455-42D7-8A57-858819D42584}" type="presParOf" srcId="{AF244C07-1DE5-4879-82EF-90D33EDAB0D7}" destId="{1C47B805-5D95-4A3A-A24E-C8474B03B211}" srcOrd="4" destOrd="0" presId="urn:microsoft.com/office/officeart/2008/layout/LinedList"/>
    <dgm:cxn modelId="{F1F1654F-EE4C-4D91-A8FC-3D1BEC3601AF}" type="presParOf" srcId="{AF244C07-1DE5-4879-82EF-90D33EDAB0D7}" destId="{0BEADE9F-E015-46F4-AF83-DD7267024CC6}" srcOrd="5" destOrd="0" presId="urn:microsoft.com/office/officeart/2008/layout/LinedList"/>
    <dgm:cxn modelId="{7512CFC0-B136-4273-8927-C5A1444A8E74}" type="presParOf" srcId="{0BEADE9F-E015-46F4-AF83-DD7267024CC6}" destId="{769BC18F-BB37-477D-89EB-C2E08B298C7A}" srcOrd="0" destOrd="0" presId="urn:microsoft.com/office/officeart/2008/layout/LinedList"/>
    <dgm:cxn modelId="{5CC7DD53-1574-4DB5-9F45-E60C644DA58E}" type="presParOf" srcId="{0BEADE9F-E015-46F4-AF83-DD7267024CC6}" destId="{605FDA4F-5CB7-45F6-B144-170F36E8B576}" srcOrd="1" destOrd="0" presId="urn:microsoft.com/office/officeart/2008/layout/LinedList"/>
    <dgm:cxn modelId="{1EED2B05-7934-4BAD-99CC-BF4DB79D98B6}" type="presParOf" srcId="{AF244C07-1DE5-4879-82EF-90D33EDAB0D7}" destId="{E1C272FC-20BD-442E-8739-7146D822DD94}" srcOrd="6" destOrd="0" presId="urn:microsoft.com/office/officeart/2008/layout/LinedList"/>
    <dgm:cxn modelId="{46D13CB2-EC86-42D7-993E-551AE63465BA}" type="presParOf" srcId="{AF244C07-1DE5-4879-82EF-90D33EDAB0D7}" destId="{94785CEA-95A3-4EFD-B750-3049E93620D6}" srcOrd="7" destOrd="0" presId="urn:microsoft.com/office/officeart/2008/layout/LinedList"/>
    <dgm:cxn modelId="{537B2A9B-6E77-4AB2-A55D-7889350409FF}" type="presParOf" srcId="{94785CEA-95A3-4EFD-B750-3049E93620D6}" destId="{55A12CC5-C469-4C7C-B627-CE1B1EACBEDD}" srcOrd="0" destOrd="0" presId="urn:microsoft.com/office/officeart/2008/layout/LinedList"/>
    <dgm:cxn modelId="{4043568F-4785-4B28-8198-552E14C41679}" type="presParOf" srcId="{94785CEA-95A3-4EFD-B750-3049E93620D6}" destId="{6520D43A-76B8-4CD8-9014-99F28633F2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A7BD4A9-4F04-40E1-811F-6E33FCE0D6B2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E0566F9-1949-4B14-A2F1-F814A02BE9F7}">
      <dgm:prSet phldrT="[Текст]" custT="1"/>
      <dgm:spPr/>
      <dgm:t>
        <a:bodyPr/>
        <a:lstStyle/>
        <a:p>
          <a:r>
            <a:rPr lang="ru-RU" sz="2400" dirty="0"/>
            <a:t>Самая частая причина: индивидуальные особенности организма</a:t>
          </a:r>
        </a:p>
      </dgm:t>
    </dgm:pt>
    <dgm:pt modelId="{46EA431D-0E81-43B3-A63F-51B3C47D0BAB}" type="parTrans" cxnId="{E57AA962-A260-425E-BE47-95F4C048C2DE}">
      <dgm:prSet/>
      <dgm:spPr/>
      <dgm:t>
        <a:bodyPr/>
        <a:lstStyle/>
        <a:p>
          <a:endParaRPr lang="ru-RU"/>
        </a:p>
      </dgm:t>
    </dgm:pt>
    <dgm:pt modelId="{6CF1E21D-D87C-48B0-A346-075FAB26046A}" type="sibTrans" cxnId="{E57AA962-A260-425E-BE47-95F4C048C2DE}">
      <dgm:prSet/>
      <dgm:spPr/>
      <dgm:t>
        <a:bodyPr/>
        <a:lstStyle/>
        <a:p>
          <a:endParaRPr lang="ru-RU"/>
        </a:p>
      </dgm:t>
    </dgm:pt>
    <dgm:pt modelId="{C062EB1E-8405-464E-BD39-7087F2B96B67}">
      <dgm:prSet phldrT="[Текст]" custT="1"/>
      <dgm:spPr/>
      <dgm:t>
        <a:bodyPr/>
        <a:lstStyle/>
        <a:p>
          <a:r>
            <a:rPr lang="ru-RU" sz="2400" dirty="0"/>
            <a:t>По литературным данным: осложнений, связанных с некачественной вакциной, за последние 45 лет в России не было</a:t>
          </a:r>
        </a:p>
      </dgm:t>
    </dgm:pt>
    <dgm:pt modelId="{75B3071B-5AEC-4DEB-9D00-4549F4760943}" type="parTrans" cxnId="{730293B5-CC80-4AB3-89AD-9C5766803862}">
      <dgm:prSet/>
      <dgm:spPr/>
      <dgm:t>
        <a:bodyPr/>
        <a:lstStyle/>
        <a:p>
          <a:endParaRPr lang="ru-RU"/>
        </a:p>
      </dgm:t>
    </dgm:pt>
    <dgm:pt modelId="{88284EB5-3DA1-4599-93E3-C5B03603D186}" type="sibTrans" cxnId="{730293B5-CC80-4AB3-89AD-9C5766803862}">
      <dgm:prSet/>
      <dgm:spPr/>
      <dgm:t>
        <a:bodyPr/>
        <a:lstStyle/>
        <a:p>
          <a:endParaRPr lang="ru-RU"/>
        </a:p>
      </dgm:t>
    </dgm:pt>
    <dgm:pt modelId="{6EBF7385-A730-47F6-913F-08FDCBE18144}" type="pres">
      <dgm:prSet presAssocID="{3A7BD4A9-4F04-40E1-811F-6E33FCE0D6B2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593EEE38-44F7-4283-AF13-D478E7973A43}" type="pres">
      <dgm:prSet presAssocID="{FE0566F9-1949-4B14-A2F1-F814A02BE9F7}" presName="noChildren" presStyleCnt="0"/>
      <dgm:spPr/>
    </dgm:pt>
    <dgm:pt modelId="{CD2E0C5B-DA7C-47F9-BA68-4F4665E8E52D}" type="pres">
      <dgm:prSet presAssocID="{FE0566F9-1949-4B14-A2F1-F814A02BE9F7}" presName="gap" presStyleCnt="0"/>
      <dgm:spPr/>
    </dgm:pt>
    <dgm:pt modelId="{5CE058A0-7A4F-4CCA-B41E-0CBAB460F430}" type="pres">
      <dgm:prSet presAssocID="{FE0566F9-1949-4B14-A2F1-F814A02BE9F7}" presName="medCircle2" presStyleLbl="vennNode1" presStyleIdx="0" presStyleCnt="2" custLinFactNeighborX="-3858" custLinFactNeighborY="-56589"/>
      <dgm:spPr>
        <a:prstGeom prst="rect">
          <a:avLst/>
        </a:prstGeom>
        <a:blipFill rotWithShape="0"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a:blipFill>
      </dgm:spPr>
    </dgm:pt>
    <dgm:pt modelId="{6EDDE8D2-5847-421C-8511-5284448A914A}" type="pres">
      <dgm:prSet presAssocID="{FE0566F9-1949-4B14-A2F1-F814A02BE9F7}" presName="txLvlOnly1" presStyleLbl="revTx" presStyleIdx="0" presStyleCnt="2" custLinFactNeighborX="-1747" custLinFactNeighborY="-42658"/>
      <dgm:spPr/>
      <dgm:t>
        <a:bodyPr/>
        <a:lstStyle/>
        <a:p>
          <a:endParaRPr lang="ru-RU"/>
        </a:p>
      </dgm:t>
    </dgm:pt>
    <dgm:pt modelId="{7DC6205A-C6C0-46DF-A454-ADCAA28B34E3}" type="pres">
      <dgm:prSet presAssocID="{C062EB1E-8405-464E-BD39-7087F2B96B67}" presName="noChildren" presStyleCnt="0"/>
      <dgm:spPr/>
    </dgm:pt>
    <dgm:pt modelId="{1A617FD3-4383-43D9-87A7-4C4B29C9D0A3}" type="pres">
      <dgm:prSet presAssocID="{C062EB1E-8405-464E-BD39-7087F2B96B67}" presName="gap" presStyleCnt="0"/>
      <dgm:spPr/>
    </dgm:pt>
    <dgm:pt modelId="{931D68C8-5794-42A4-BA6B-0BA55CEC8778}" type="pres">
      <dgm:prSet presAssocID="{C062EB1E-8405-464E-BD39-7087F2B96B67}" presName="medCircle2" presStyleLbl="vennNode1" presStyleIdx="1" presStyleCnt="2" custLinFactNeighborX="-3858" custLinFactNeighborY="-45244"/>
      <dgm:spPr/>
    </dgm:pt>
    <dgm:pt modelId="{296A2742-E1A4-47B8-A3F2-5789A42CC8EB}" type="pres">
      <dgm:prSet presAssocID="{C062EB1E-8405-464E-BD39-7087F2B96B67}" presName="txLvlOnly1" presStyleLbl="revTx" presStyleIdx="1" presStyleCnt="2" custLinFactNeighborX="-703" custLinFactNeighborY="-45244"/>
      <dgm:spPr/>
      <dgm:t>
        <a:bodyPr/>
        <a:lstStyle/>
        <a:p>
          <a:endParaRPr lang="ru-RU"/>
        </a:p>
      </dgm:t>
    </dgm:pt>
  </dgm:ptLst>
  <dgm:cxnLst>
    <dgm:cxn modelId="{E57AA962-A260-425E-BE47-95F4C048C2DE}" srcId="{3A7BD4A9-4F04-40E1-811F-6E33FCE0D6B2}" destId="{FE0566F9-1949-4B14-A2F1-F814A02BE9F7}" srcOrd="0" destOrd="0" parTransId="{46EA431D-0E81-43B3-A63F-51B3C47D0BAB}" sibTransId="{6CF1E21D-D87C-48B0-A346-075FAB26046A}"/>
    <dgm:cxn modelId="{C517B601-60F3-47F6-B81B-713FF3AC28F7}" type="presOf" srcId="{FE0566F9-1949-4B14-A2F1-F814A02BE9F7}" destId="{6EDDE8D2-5847-421C-8511-5284448A914A}" srcOrd="0" destOrd="0" presId="urn:microsoft.com/office/officeart/2008/layout/VerticalCircleList"/>
    <dgm:cxn modelId="{0EA469C2-E2DF-4443-9A6A-EAA9EF31BC7C}" type="presOf" srcId="{3A7BD4A9-4F04-40E1-811F-6E33FCE0D6B2}" destId="{6EBF7385-A730-47F6-913F-08FDCBE18144}" srcOrd="0" destOrd="0" presId="urn:microsoft.com/office/officeart/2008/layout/VerticalCircleList"/>
    <dgm:cxn modelId="{2033F433-CBDB-45DB-BF12-AD8F5B251D3A}" type="presOf" srcId="{C062EB1E-8405-464E-BD39-7087F2B96B67}" destId="{296A2742-E1A4-47B8-A3F2-5789A42CC8EB}" srcOrd="0" destOrd="0" presId="urn:microsoft.com/office/officeart/2008/layout/VerticalCircleList"/>
    <dgm:cxn modelId="{730293B5-CC80-4AB3-89AD-9C5766803862}" srcId="{3A7BD4A9-4F04-40E1-811F-6E33FCE0D6B2}" destId="{C062EB1E-8405-464E-BD39-7087F2B96B67}" srcOrd="1" destOrd="0" parTransId="{75B3071B-5AEC-4DEB-9D00-4549F4760943}" sibTransId="{88284EB5-3DA1-4599-93E3-C5B03603D186}"/>
    <dgm:cxn modelId="{4DDA02D9-313C-42A2-8F19-8A9A6917E769}" type="presParOf" srcId="{6EBF7385-A730-47F6-913F-08FDCBE18144}" destId="{593EEE38-44F7-4283-AF13-D478E7973A43}" srcOrd="0" destOrd="0" presId="urn:microsoft.com/office/officeart/2008/layout/VerticalCircleList"/>
    <dgm:cxn modelId="{48A3BB5E-5B5A-482D-9957-C2F1BBF7E694}" type="presParOf" srcId="{593EEE38-44F7-4283-AF13-D478E7973A43}" destId="{CD2E0C5B-DA7C-47F9-BA68-4F4665E8E52D}" srcOrd="0" destOrd="0" presId="urn:microsoft.com/office/officeart/2008/layout/VerticalCircleList"/>
    <dgm:cxn modelId="{4FBA5594-5DAC-4476-AD16-23B6DEBB76F5}" type="presParOf" srcId="{593EEE38-44F7-4283-AF13-D478E7973A43}" destId="{5CE058A0-7A4F-4CCA-B41E-0CBAB460F430}" srcOrd="1" destOrd="0" presId="urn:microsoft.com/office/officeart/2008/layout/VerticalCircleList"/>
    <dgm:cxn modelId="{A5ABFEF7-1642-4777-B845-9D1038D3C4F4}" type="presParOf" srcId="{593EEE38-44F7-4283-AF13-D478E7973A43}" destId="{6EDDE8D2-5847-421C-8511-5284448A914A}" srcOrd="2" destOrd="0" presId="urn:microsoft.com/office/officeart/2008/layout/VerticalCircleList"/>
    <dgm:cxn modelId="{F70CD927-0EB5-4E1F-92F0-64405BFAB7CB}" type="presParOf" srcId="{6EBF7385-A730-47F6-913F-08FDCBE18144}" destId="{7DC6205A-C6C0-46DF-A454-ADCAA28B34E3}" srcOrd="1" destOrd="0" presId="urn:microsoft.com/office/officeart/2008/layout/VerticalCircleList"/>
    <dgm:cxn modelId="{0BB688F1-7C51-4EEB-A7A0-770D4E38D9D2}" type="presParOf" srcId="{7DC6205A-C6C0-46DF-A454-ADCAA28B34E3}" destId="{1A617FD3-4383-43D9-87A7-4C4B29C9D0A3}" srcOrd="0" destOrd="0" presId="urn:microsoft.com/office/officeart/2008/layout/VerticalCircleList"/>
    <dgm:cxn modelId="{2C236B3C-4426-4F65-BDD0-50BCD0943E98}" type="presParOf" srcId="{7DC6205A-C6C0-46DF-A454-ADCAA28B34E3}" destId="{931D68C8-5794-42A4-BA6B-0BA55CEC8778}" srcOrd="1" destOrd="0" presId="urn:microsoft.com/office/officeart/2008/layout/VerticalCircleList"/>
    <dgm:cxn modelId="{701CA0F2-B076-421E-B9AE-D6699FD70FE1}" type="presParOf" srcId="{7DC6205A-C6C0-46DF-A454-ADCAA28B34E3}" destId="{296A2742-E1A4-47B8-A3F2-5789A42CC8EB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F958AB1-46C1-4E0D-ABE5-C5189A983F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060276-48FC-4C25-896B-BC479C3A08BC}">
      <dgm:prSet phldrT="[Текст]" custT="1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Абсолютные (частота не превышает 1%)</a:t>
          </a:r>
        </a:p>
      </dgm:t>
    </dgm:pt>
    <dgm:pt modelId="{C66BFC6F-8E33-46CE-B2DB-93FCEE2B3E87}" type="parTrans" cxnId="{EDE98D33-0213-416E-AA09-8D98DDB8BBAC}">
      <dgm:prSet/>
      <dgm:spPr/>
      <dgm:t>
        <a:bodyPr/>
        <a:lstStyle/>
        <a:p>
          <a:endParaRPr lang="ru-RU"/>
        </a:p>
      </dgm:t>
    </dgm:pt>
    <dgm:pt modelId="{2A7F7696-03E6-41EB-8014-9C690025ECCD}" type="sibTrans" cxnId="{EDE98D33-0213-416E-AA09-8D98DDB8BBAC}">
      <dgm:prSet/>
      <dgm:spPr/>
      <dgm:t>
        <a:bodyPr/>
        <a:lstStyle/>
        <a:p>
          <a:endParaRPr lang="ru-RU"/>
        </a:p>
      </dgm:t>
    </dgm:pt>
    <dgm:pt modelId="{7264051A-5049-435C-A200-CD0D0D061AE6}">
      <dgm:prSet phldrT="[Текст]" custT="1"/>
      <dgm:spPr/>
      <dgm:t>
        <a:bodyPr/>
        <a:lstStyle/>
        <a:p>
          <a:r>
            <a:rPr lang="ru-RU" sz="1800" dirty="0"/>
            <a:t>Сильная реакция или осложнение на предыдущую дозу</a:t>
          </a:r>
        </a:p>
      </dgm:t>
    </dgm:pt>
    <dgm:pt modelId="{D4D5DA6C-575B-4D83-81A3-CE6682A47893}" type="parTrans" cxnId="{1FB40DBC-51E1-43B7-97ED-4A80E13EC464}">
      <dgm:prSet/>
      <dgm:spPr/>
      <dgm:t>
        <a:bodyPr/>
        <a:lstStyle/>
        <a:p>
          <a:endParaRPr lang="ru-RU"/>
        </a:p>
      </dgm:t>
    </dgm:pt>
    <dgm:pt modelId="{27ABD976-3A7D-4760-9CA3-6489BBA25BC0}" type="sibTrans" cxnId="{1FB40DBC-51E1-43B7-97ED-4A80E13EC464}">
      <dgm:prSet/>
      <dgm:spPr/>
      <dgm:t>
        <a:bodyPr/>
        <a:lstStyle/>
        <a:p>
          <a:endParaRPr lang="ru-RU"/>
        </a:p>
      </dgm:t>
    </dgm:pt>
    <dgm:pt modelId="{2D0A61C7-4D44-437E-B4F1-06957ACA8416}">
      <dgm:prSet phldrT="[Текст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Относительные</a:t>
          </a:r>
        </a:p>
      </dgm:t>
    </dgm:pt>
    <dgm:pt modelId="{65DBE3EC-E28D-4692-9F2D-2C9BF2E52BD9}" type="parTrans" cxnId="{01925FDF-2D88-4852-8B54-CEF9ABB5B980}">
      <dgm:prSet/>
      <dgm:spPr/>
      <dgm:t>
        <a:bodyPr/>
        <a:lstStyle/>
        <a:p>
          <a:endParaRPr lang="ru-RU"/>
        </a:p>
      </dgm:t>
    </dgm:pt>
    <dgm:pt modelId="{B19C046B-2734-4AE3-B78B-B288676DF286}" type="sibTrans" cxnId="{01925FDF-2D88-4852-8B54-CEF9ABB5B980}">
      <dgm:prSet/>
      <dgm:spPr/>
      <dgm:t>
        <a:bodyPr/>
        <a:lstStyle/>
        <a:p>
          <a:endParaRPr lang="ru-RU"/>
        </a:p>
      </dgm:t>
    </dgm:pt>
    <dgm:pt modelId="{DA22E2A3-B7F7-438E-B46B-98419E2D220E}">
      <dgm:prSet phldrT="[Текст]" custT="1"/>
      <dgm:spPr/>
      <dgm:t>
        <a:bodyPr/>
        <a:lstStyle/>
        <a:p>
          <a:r>
            <a:rPr lang="ru-RU" sz="1800" dirty="0"/>
            <a:t>Острое заболевание или обострение хронического</a:t>
          </a:r>
        </a:p>
      </dgm:t>
    </dgm:pt>
    <dgm:pt modelId="{5629C256-63A0-4EF1-97D8-6C4C9ED09034}" type="parTrans" cxnId="{E55956DD-3BEE-4E10-8578-300CBB7B49AD}">
      <dgm:prSet/>
      <dgm:spPr/>
      <dgm:t>
        <a:bodyPr/>
        <a:lstStyle/>
        <a:p>
          <a:endParaRPr lang="ru-RU"/>
        </a:p>
      </dgm:t>
    </dgm:pt>
    <dgm:pt modelId="{738CF3AF-66DC-4C15-B4D9-8D7E04BE7AFD}" type="sibTrans" cxnId="{E55956DD-3BEE-4E10-8578-300CBB7B49AD}">
      <dgm:prSet/>
      <dgm:spPr/>
      <dgm:t>
        <a:bodyPr/>
        <a:lstStyle/>
        <a:p>
          <a:endParaRPr lang="ru-RU"/>
        </a:p>
      </dgm:t>
    </dgm:pt>
    <dgm:pt modelId="{6590216E-8A4C-4834-9EB4-0FAC9D54BE51}">
      <dgm:prSet phldrT="[Текст]" custT="1"/>
      <dgm:spPr/>
      <dgm:t>
        <a:bodyPr/>
        <a:lstStyle/>
        <a:p>
          <a:r>
            <a:rPr lang="ru-RU" sz="1800" dirty="0"/>
            <a:t>Первичный иммунодефицит (для живых вакцин)</a:t>
          </a:r>
        </a:p>
      </dgm:t>
    </dgm:pt>
    <dgm:pt modelId="{319E730E-1854-430B-9793-C6BF0CD79E03}" type="parTrans" cxnId="{4B94E519-B0E0-463D-95A9-1B37BE4269AC}">
      <dgm:prSet/>
      <dgm:spPr/>
      <dgm:t>
        <a:bodyPr/>
        <a:lstStyle/>
        <a:p>
          <a:endParaRPr lang="ru-RU"/>
        </a:p>
      </dgm:t>
    </dgm:pt>
    <dgm:pt modelId="{9D073EDB-AFE5-4602-A30F-42FD9910D667}" type="sibTrans" cxnId="{4B94E519-B0E0-463D-95A9-1B37BE4269AC}">
      <dgm:prSet/>
      <dgm:spPr/>
      <dgm:t>
        <a:bodyPr/>
        <a:lstStyle/>
        <a:p>
          <a:endParaRPr lang="ru-RU"/>
        </a:p>
      </dgm:t>
    </dgm:pt>
    <dgm:pt modelId="{6881DADB-1BE9-47DE-943D-861FDE65BA8F}">
      <dgm:prSet phldrT="[Текст]" custT="1"/>
      <dgm:spPr/>
      <dgm:t>
        <a:bodyPr/>
        <a:lstStyle/>
        <a:p>
          <a:endParaRPr lang="ru-RU" sz="1800" dirty="0"/>
        </a:p>
      </dgm:t>
    </dgm:pt>
    <dgm:pt modelId="{6990951D-8DBA-4DC0-BFB2-42E46B8174FE}" type="parTrans" cxnId="{FE914410-5270-4426-BDEC-95FC67AA0D68}">
      <dgm:prSet/>
      <dgm:spPr/>
      <dgm:t>
        <a:bodyPr/>
        <a:lstStyle/>
        <a:p>
          <a:endParaRPr lang="ru-RU"/>
        </a:p>
      </dgm:t>
    </dgm:pt>
    <dgm:pt modelId="{9F5EBB9E-4BAF-46FD-BDB9-E9C382CDEF24}" type="sibTrans" cxnId="{FE914410-5270-4426-BDEC-95FC67AA0D68}">
      <dgm:prSet/>
      <dgm:spPr/>
      <dgm:t>
        <a:bodyPr/>
        <a:lstStyle/>
        <a:p>
          <a:endParaRPr lang="ru-RU"/>
        </a:p>
      </dgm:t>
    </dgm:pt>
    <dgm:pt modelId="{E0456F2B-20AD-4C45-BD9E-DFDB5A0275E4}">
      <dgm:prSet phldrT="[Текст]" custT="1"/>
      <dgm:spPr/>
      <dgm:t>
        <a:bodyPr/>
        <a:lstStyle/>
        <a:p>
          <a:r>
            <a:rPr lang="ru-RU" sz="1800" dirty="0"/>
            <a:t>Злокачественные новообразования (для живых вакцин)</a:t>
          </a:r>
        </a:p>
      </dgm:t>
    </dgm:pt>
    <dgm:pt modelId="{40DB00E9-2B63-4A4A-BD1E-D59FB0D623C2}" type="parTrans" cxnId="{D056BD76-FB7F-4811-AA9F-420AE29BB72C}">
      <dgm:prSet/>
      <dgm:spPr/>
      <dgm:t>
        <a:bodyPr/>
        <a:lstStyle/>
        <a:p>
          <a:endParaRPr lang="ru-RU"/>
        </a:p>
      </dgm:t>
    </dgm:pt>
    <dgm:pt modelId="{AE4B4E49-387B-4AC0-B4CF-67794FD77236}" type="sibTrans" cxnId="{D056BD76-FB7F-4811-AA9F-420AE29BB72C}">
      <dgm:prSet/>
      <dgm:spPr/>
      <dgm:t>
        <a:bodyPr/>
        <a:lstStyle/>
        <a:p>
          <a:endParaRPr lang="ru-RU"/>
        </a:p>
      </dgm:t>
    </dgm:pt>
    <dgm:pt modelId="{48038DE7-084C-4176-BF1D-C6AE5F6AC082}">
      <dgm:prSet phldrT="[Текст]" custT="1"/>
      <dgm:spPr/>
      <dgm:t>
        <a:bodyPr/>
        <a:lstStyle/>
        <a:p>
          <a:r>
            <a:rPr lang="ru-RU" sz="1800" dirty="0"/>
            <a:t>Введение ИГ, плазмы, крови</a:t>
          </a:r>
        </a:p>
      </dgm:t>
    </dgm:pt>
    <dgm:pt modelId="{892D14AC-C0A3-4DFF-B718-A706FF95D129}" type="parTrans" cxnId="{B3FBC3D4-9347-483F-BEF3-DEA862C0CB77}">
      <dgm:prSet/>
      <dgm:spPr/>
      <dgm:t>
        <a:bodyPr/>
        <a:lstStyle/>
        <a:p>
          <a:endParaRPr lang="ru-RU"/>
        </a:p>
      </dgm:t>
    </dgm:pt>
    <dgm:pt modelId="{6582808E-581F-490A-8EF8-950557C94231}" type="sibTrans" cxnId="{B3FBC3D4-9347-483F-BEF3-DEA862C0CB77}">
      <dgm:prSet/>
      <dgm:spPr/>
      <dgm:t>
        <a:bodyPr/>
        <a:lstStyle/>
        <a:p>
          <a:endParaRPr lang="ru-RU"/>
        </a:p>
      </dgm:t>
    </dgm:pt>
    <dgm:pt modelId="{ED62F823-AAE0-4FD6-9769-1C54BE807A90}">
      <dgm:prSet phldrT="[Текст]" custT="1"/>
      <dgm:spPr/>
      <dgm:t>
        <a:bodyPr/>
        <a:lstStyle/>
        <a:p>
          <a:r>
            <a:rPr lang="ru-RU" sz="1800" dirty="0"/>
            <a:t>Прием некоторых лекарственных препаратов</a:t>
          </a:r>
        </a:p>
      </dgm:t>
    </dgm:pt>
    <dgm:pt modelId="{52BD4EC2-027D-482D-9F5B-65F6B9D6EED6}" type="parTrans" cxnId="{F7A3F4F2-9211-435A-8F93-C3C0C03C31C9}">
      <dgm:prSet/>
      <dgm:spPr/>
      <dgm:t>
        <a:bodyPr/>
        <a:lstStyle/>
        <a:p>
          <a:endParaRPr lang="ru-RU"/>
        </a:p>
      </dgm:t>
    </dgm:pt>
    <dgm:pt modelId="{4BFCDBFA-09A8-4342-BD77-F62D840D4417}" type="sibTrans" cxnId="{F7A3F4F2-9211-435A-8F93-C3C0C03C31C9}">
      <dgm:prSet/>
      <dgm:spPr/>
      <dgm:t>
        <a:bodyPr/>
        <a:lstStyle/>
        <a:p>
          <a:endParaRPr lang="ru-RU"/>
        </a:p>
      </dgm:t>
    </dgm:pt>
    <dgm:pt modelId="{D40AFF09-950D-4949-A267-467FDFD62CD3}" type="pres">
      <dgm:prSet presAssocID="{9F958AB1-46C1-4E0D-ABE5-C5189A983F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DD3893-8359-4A5E-ACBF-6FF0EDA92FA5}" type="pres">
      <dgm:prSet presAssocID="{DB060276-48FC-4C25-896B-BC479C3A08B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F312C-406F-40E0-8290-8FA6521DD7ED}" type="pres">
      <dgm:prSet presAssocID="{DB060276-48FC-4C25-896B-BC479C3A08B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DAF8B-6CE5-4F09-9B48-4FD0847DC0F7}" type="pres">
      <dgm:prSet presAssocID="{2D0A61C7-4D44-437E-B4F1-06957ACA841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16AA0-9018-4ECA-836D-A720DC75BB4F}" type="pres">
      <dgm:prSet presAssocID="{2D0A61C7-4D44-437E-B4F1-06957ACA841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8ACA65-7414-46A1-BCED-0F32837B2761}" type="presOf" srcId="{48038DE7-084C-4176-BF1D-C6AE5F6AC082}" destId="{A8016AA0-9018-4ECA-836D-A720DC75BB4F}" srcOrd="0" destOrd="1" presId="urn:microsoft.com/office/officeart/2005/8/layout/vList2"/>
    <dgm:cxn modelId="{D4B5C4CF-F964-4C1B-81C4-218E768C8DBD}" type="presOf" srcId="{7264051A-5049-435C-A200-CD0D0D061AE6}" destId="{ADAF312C-406F-40E0-8290-8FA6521DD7ED}" srcOrd="0" destOrd="0" presId="urn:microsoft.com/office/officeart/2005/8/layout/vList2"/>
    <dgm:cxn modelId="{4D6D8A4B-8833-473E-9332-A104D3EE0F6D}" type="presOf" srcId="{6881DADB-1BE9-47DE-943D-861FDE65BA8F}" destId="{ADAF312C-406F-40E0-8290-8FA6521DD7ED}" srcOrd="0" destOrd="3" presId="urn:microsoft.com/office/officeart/2005/8/layout/vList2"/>
    <dgm:cxn modelId="{01925FDF-2D88-4852-8B54-CEF9ABB5B980}" srcId="{9F958AB1-46C1-4E0D-ABE5-C5189A983FAA}" destId="{2D0A61C7-4D44-437E-B4F1-06957ACA8416}" srcOrd="1" destOrd="0" parTransId="{65DBE3EC-E28D-4692-9F2D-2C9BF2E52BD9}" sibTransId="{B19C046B-2734-4AE3-B78B-B288676DF286}"/>
    <dgm:cxn modelId="{EDE98D33-0213-416E-AA09-8D98DDB8BBAC}" srcId="{9F958AB1-46C1-4E0D-ABE5-C5189A983FAA}" destId="{DB060276-48FC-4C25-896B-BC479C3A08BC}" srcOrd="0" destOrd="0" parTransId="{C66BFC6F-8E33-46CE-B2DB-93FCEE2B3E87}" sibTransId="{2A7F7696-03E6-41EB-8014-9C690025ECCD}"/>
    <dgm:cxn modelId="{D056BD76-FB7F-4811-AA9F-420AE29BB72C}" srcId="{DB060276-48FC-4C25-896B-BC479C3A08BC}" destId="{E0456F2B-20AD-4C45-BD9E-DFDB5A0275E4}" srcOrd="2" destOrd="0" parTransId="{40DB00E9-2B63-4A4A-BD1E-D59FB0D623C2}" sibTransId="{AE4B4E49-387B-4AC0-B4CF-67794FD77236}"/>
    <dgm:cxn modelId="{94BB0C54-4A85-4DD7-A2E3-F33CB14782CA}" type="presOf" srcId="{9F958AB1-46C1-4E0D-ABE5-C5189A983FAA}" destId="{D40AFF09-950D-4949-A267-467FDFD62CD3}" srcOrd="0" destOrd="0" presId="urn:microsoft.com/office/officeart/2005/8/layout/vList2"/>
    <dgm:cxn modelId="{5B2843C7-8163-4220-8775-E0C9339338D1}" type="presOf" srcId="{ED62F823-AAE0-4FD6-9769-1C54BE807A90}" destId="{A8016AA0-9018-4ECA-836D-A720DC75BB4F}" srcOrd="0" destOrd="2" presId="urn:microsoft.com/office/officeart/2005/8/layout/vList2"/>
    <dgm:cxn modelId="{27CE288D-0CB3-46F6-8462-000C9B300828}" type="presOf" srcId="{6590216E-8A4C-4834-9EB4-0FAC9D54BE51}" destId="{ADAF312C-406F-40E0-8290-8FA6521DD7ED}" srcOrd="0" destOrd="1" presId="urn:microsoft.com/office/officeart/2005/8/layout/vList2"/>
    <dgm:cxn modelId="{FE914410-5270-4426-BDEC-95FC67AA0D68}" srcId="{DB060276-48FC-4C25-896B-BC479C3A08BC}" destId="{6881DADB-1BE9-47DE-943D-861FDE65BA8F}" srcOrd="3" destOrd="0" parTransId="{6990951D-8DBA-4DC0-BFB2-42E46B8174FE}" sibTransId="{9F5EBB9E-4BAF-46FD-BDB9-E9C382CDEF24}"/>
    <dgm:cxn modelId="{F7A3F4F2-9211-435A-8F93-C3C0C03C31C9}" srcId="{2D0A61C7-4D44-437E-B4F1-06957ACA8416}" destId="{ED62F823-AAE0-4FD6-9769-1C54BE807A90}" srcOrd="2" destOrd="0" parTransId="{52BD4EC2-027D-482D-9F5B-65F6B9D6EED6}" sibTransId="{4BFCDBFA-09A8-4342-BD77-F62D840D4417}"/>
    <dgm:cxn modelId="{258BB554-0510-4484-9A0A-AE837213896F}" type="presOf" srcId="{DA22E2A3-B7F7-438E-B46B-98419E2D220E}" destId="{A8016AA0-9018-4ECA-836D-A720DC75BB4F}" srcOrd="0" destOrd="0" presId="urn:microsoft.com/office/officeart/2005/8/layout/vList2"/>
    <dgm:cxn modelId="{4B94E519-B0E0-463D-95A9-1B37BE4269AC}" srcId="{DB060276-48FC-4C25-896B-BC479C3A08BC}" destId="{6590216E-8A4C-4834-9EB4-0FAC9D54BE51}" srcOrd="1" destOrd="0" parTransId="{319E730E-1854-430B-9793-C6BF0CD79E03}" sibTransId="{9D073EDB-AFE5-4602-A30F-42FD9910D667}"/>
    <dgm:cxn modelId="{BF911827-FBE6-4115-90DE-B494C383203A}" type="presOf" srcId="{2D0A61C7-4D44-437E-B4F1-06957ACA8416}" destId="{8F0DAF8B-6CE5-4F09-9B48-4FD0847DC0F7}" srcOrd="0" destOrd="0" presId="urn:microsoft.com/office/officeart/2005/8/layout/vList2"/>
    <dgm:cxn modelId="{1FB40DBC-51E1-43B7-97ED-4A80E13EC464}" srcId="{DB060276-48FC-4C25-896B-BC479C3A08BC}" destId="{7264051A-5049-435C-A200-CD0D0D061AE6}" srcOrd="0" destOrd="0" parTransId="{D4D5DA6C-575B-4D83-81A3-CE6682A47893}" sibTransId="{27ABD976-3A7D-4760-9CA3-6489BBA25BC0}"/>
    <dgm:cxn modelId="{E55956DD-3BEE-4E10-8578-300CBB7B49AD}" srcId="{2D0A61C7-4D44-437E-B4F1-06957ACA8416}" destId="{DA22E2A3-B7F7-438E-B46B-98419E2D220E}" srcOrd="0" destOrd="0" parTransId="{5629C256-63A0-4EF1-97D8-6C4C9ED09034}" sibTransId="{738CF3AF-66DC-4C15-B4D9-8D7E04BE7AFD}"/>
    <dgm:cxn modelId="{9D9FA121-CEB8-4022-B8A6-27C73DE360EE}" type="presOf" srcId="{E0456F2B-20AD-4C45-BD9E-DFDB5A0275E4}" destId="{ADAF312C-406F-40E0-8290-8FA6521DD7ED}" srcOrd="0" destOrd="2" presId="urn:microsoft.com/office/officeart/2005/8/layout/vList2"/>
    <dgm:cxn modelId="{B3FBC3D4-9347-483F-BEF3-DEA862C0CB77}" srcId="{2D0A61C7-4D44-437E-B4F1-06957ACA8416}" destId="{48038DE7-084C-4176-BF1D-C6AE5F6AC082}" srcOrd="1" destOrd="0" parTransId="{892D14AC-C0A3-4DFF-B718-A706FF95D129}" sibTransId="{6582808E-581F-490A-8EF8-950557C94231}"/>
    <dgm:cxn modelId="{4178F9BE-C534-4E56-A9E3-08DFC7B991F5}" type="presOf" srcId="{DB060276-48FC-4C25-896B-BC479C3A08BC}" destId="{E9DD3893-8359-4A5E-ACBF-6FF0EDA92FA5}" srcOrd="0" destOrd="0" presId="urn:microsoft.com/office/officeart/2005/8/layout/vList2"/>
    <dgm:cxn modelId="{92A21964-6BC6-4C93-9414-439C32812DD9}" type="presParOf" srcId="{D40AFF09-950D-4949-A267-467FDFD62CD3}" destId="{E9DD3893-8359-4A5E-ACBF-6FF0EDA92FA5}" srcOrd="0" destOrd="0" presId="urn:microsoft.com/office/officeart/2005/8/layout/vList2"/>
    <dgm:cxn modelId="{BB17C1B0-2BB2-442B-ADF3-26E000366AB8}" type="presParOf" srcId="{D40AFF09-950D-4949-A267-467FDFD62CD3}" destId="{ADAF312C-406F-40E0-8290-8FA6521DD7ED}" srcOrd="1" destOrd="0" presId="urn:microsoft.com/office/officeart/2005/8/layout/vList2"/>
    <dgm:cxn modelId="{B706C5C1-C224-40B3-B050-F8E3FCE0DEA4}" type="presParOf" srcId="{D40AFF09-950D-4949-A267-467FDFD62CD3}" destId="{8F0DAF8B-6CE5-4F09-9B48-4FD0847DC0F7}" srcOrd="2" destOrd="0" presId="urn:microsoft.com/office/officeart/2005/8/layout/vList2"/>
    <dgm:cxn modelId="{CA33CBE8-23AC-4392-83E5-3310B4D567B6}" type="presParOf" srcId="{D40AFF09-950D-4949-A267-467FDFD62CD3}" destId="{A8016AA0-9018-4ECA-836D-A720DC75BB4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F62E89-F225-4E9C-93FA-3984E0500A28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E00ABB-BFCA-4E4C-A457-CF2C2EA198CA}">
      <dgm:prSet phldrT="[Текст]" custT="1"/>
      <dgm:spPr>
        <a:xfrm rot="10800000">
          <a:off x="224098" y="2073830"/>
          <a:ext cx="1617167" cy="2534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400" dirty="0">
              <a:solidFill>
                <a:sysClr val="windowText" lastClr="000000"/>
              </a:solidFill>
              <a:latin typeface="ALS Wagon Medium"/>
              <a:ea typeface="+mn-ea"/>
              <a:cs typeface="+mn-cs"/>
            </a:rPr>
            <a:t>Достижение биотехнологии позволяет создавать вакцины против любой инфекции </a:t>
          </a:r>
        </a:p>
      </dgm:t>
    </dgm:pt>
    <dgm:pt modelId="{B12092B6-58C7-4551-9F38-21C40457BCB9}" type="parTrans" cxnId="{755B0F5E-7FBC-44C0-B9AC-F2CEF4868A26}">
      <dgm:prSet/>
      <dgm:spPr/>
      <dgm:t>
        <a:bodyPr/>
        <a:lstStyle/>
        <a:p>
          <a:endParaRPr lang="ru-RU"/>
        </a:p>
      </dgm:t>
    </dgm:pt>
    <dgm:pt modelId="{7BA4814E-A4A1-4707-B92B-7935C96EF285}" type="sibTrans" cxnId="{755B0F5E-7FBC-44C0-B9AC-F2CEF4868A26}">
      <dgm:prSet/>
      <dgm:spPr/>
      <dgm:t>
        <a:bodyPr/>
        <a:lstStyle/>
        <a:p>
          <a:endParaRPr lang="ru-RU"/>
        </a:p>
      </dgm:t>
    </dgm:pt>
    <dgm:pt modelId="{CCD0AB4B-25B5-44B9-B2F0-CA428D5B405D}">
      <dgm:prSet phldrT="[Текст]" custT="1"/>
      <dgm:spPr>
        <a:xfrm rot="10800000">
          <a:off x="2002982" y="2073830"/>
          <a:ext cx="1617167" cy="2534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4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Более 50 инфекционных заболеваний контролируется вакцинами</a:t>
          </a:r>
        </a:p>
      </dgm:t>
    </dgm:pt>
    <dgm:pt modelId="{F71208FE-0E09-4B77-AF88-AD6FE05097FE}" type="parTrans" cxnId="{039DFCCD-BF57-4902-9715-48E5AE1414C4}">
      <dgm:prSet/>
      <dgm:spPr/>
      <dgm:t>
        <a:bodyPr/>
        <a:lstStyle/>
        <a:p>
          <a:endParaRPr lang="ru-RU"/>
        </a:p>
      </dgm:t>
    </dgm:pt>
    <dgm:pt modelId="{6C181286-4C1D-4D47-8BF2-A3367A97FA39}" type="sibTrans" cxnId="{039DFCCD-BF57-4902-9715-48E5AE1414C4}">
      <dgm:prSet/>
      <dgm:spPr/>
      <dgm:t>
        <a:bodyPr/>
        <a:lstStyle/>
        <a:p>
          <a:endParaRPr lang="ru-RU"/>
        </a:p>
      </dgm:t>
    </dgm:pt>
    <dgm:pt modelId="{62D09579-D323-4FCC-A421-239DCE76EA2C}">
      <dgm:prSet phldrT="[Текст]" custT="1"/>
      <dgm:spPr>
        <a:xfrm rot="10800000">
          <a:off x="3781866" y="2073830"/>
          <a:ext cx="1617167" cy="2534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4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Более 100 различных вакцин разработано в </a:t>
          </a:r>
          <a:br>
            <a:rPr lang="ru-RU" sz="14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ru-RU" sz="14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мире</a:t>
          </a:r>
        </a:p>
      </dgm:t>
    </dgm:pt>
    <dgm:pt modelId="{7F5A3006-5B5E-4B4D-A41C-FBF104D1D04A}" type="parTrans" cxnId="{102A9A54-DB20-4769-BD78-BA8615F88D90}">
      <dgm:prSet/>
      <dgm:spPr/>
      <dgm:t>
        <a:bodyPr/>
        <a:lstStyle/>
        <a:p>
          <a:endParaRPr lang="ru-RU"/>
        </a:p>
      </dgm:t>
    </dgm:pt>
    <dgm:pt modelId="{DABC3299-50D6-4467-AB3B-F7C11EBB0187}" type="sibTrans" cxnId="{102A9A54-DB20-4769-BD78-BA8615F88D90}">
      <dgm:prSet/>
      <dgm:spPr/>
      <dgm:t>
        <a:bodyPr/>
        <a:lstStyle/>
        <a:p>
          <a:endParaRPr lang="ru-RU"/>
        </a:p>
      </dgm:t>
    </dgm:pt>
    <dgm:pt modelId="{E1FE6330-38CB-45B1-8BE7-BD36B40B9B44}">
      <dgm:prSet phldrT="[Текст]" custT="1"/>
      <dgm:spPr>
        <a:xfrm rot="10800000">
          <a:off x="5560750" y="2073830"/>
          <a:ext cx="1617167" cy="2534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sz="14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Около 50 вакцин находится в стадии разработки </a:t>
          </a:r>
        </a:p>
      </dgm:t>
    </dgm:pt>
    <dgm:pt modelId="{571E5929-DE39-4FE0-B74A-615CA3848920}" type="parTrans" cxnId="{0C92DB80-5D9B-44A9-A380-7580D1B344ED}">
      <dgm:prSet/>
      <dgm:spPr/>
      <dgm:t>
        <a:bodyPr/>
        <a:lstStyle/>
        <a:p>
          <a:endParaRPr lang="ru-RU"/>
        </a:p>
      </dgm:t>
    </dgm:pt>
    <dgm:pt modelId="{5A4B3FEC-07B2-434A-AEAB-25CB6810AA9F}" type="sibTrans" cxnId="{0C92DB80-5D9B-44A9-A380-7580D1B344ED}">
      <dgm:prSet/>
      <dgm:spPr/>
      <dgm:t>
        <a:bodyPr/>
        <a:lstStyle/>
        <a:p>
          <a:endParaRPr lang="ru-RU"/>
        </a:p>
      </dgm:t>
    </dgm:pt>
    <dgm:pt modelId="{F7440204-76AC-463F-A2DC-139FED4036B2}" type="pres">
      <dgm:prSet presAssocID="{ADF62E89-F225-4E9C-93FA-3984E0500A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24125C-C32F-4880-8CE6-A71CF7CE89AC}" type="pres">
      <dgm:prSet presAssocID="{ADF62E89-F225-4E9C-93FA-3984E0500A28}" presName="bkgdShp" presStyleLbl="alignAccFollowNode1" presStyleIdx="0" presStyleCnt="1" custLinFactNeighborX="-803" custLinFactNeighborY="1410"/>
      <dgm:spPr>
        <a:xfrm>
          <a:off x="0" y="0"/>
          <a:ext cx="7402016" cy="2073830"/>
        </a:xfrm>
        <a:prstGeom prst="roundRect">
          <a:avLst>
            <a:gd name="adj" fmla="val 10000"/>
          </a:avLst>
        </a:prstGeom>
        <a:solidFill>
          <a:srgbClr val="87D4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87D4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066C583-97C1-4148-B4BF-848A8A73AF86}" type="pres">
      <dgm:prSet presAssocID="{ADF62E89-F225-4E9C-93FA-3984E0500A28}" presName="linComp" presStyleCnt="0"/>
      <dgm:spPr/>
    </dgm:pt>
    <dgm:pt modelId="{8F014A13-AD32-4D8A-9D32-38DAD1E1B1C0}" type="pres">
      <dgm:prSet presAssocID="{29E00ABB-BFCA-4E4C-A457-CF2C2EA198CA}" presName="compNode" presStyleCnt="0"/>
      <dgm:spPr/>
    </dgm:pt>
    <dgm:pt modelId="{728AF469-3B43-48C1-8D72-54BD042770E5}" type="pres">
      <dgm:prSet presAssocID="{29E00ABB-BFCA-4E4C-A457-CF2C2EA198C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838A6-0780-4E45-81F3-EF253EFAC066}" type="pres">
      <dgm:prSet presAssocID="{29E00ABB-BFCA-4E4C-A457-CF2C2EA198CA}" presName="invisiNode" presStyleLbl="node1" presStyleIdx="0" presStyleCnt="4"/>
      <dgm:spPr/>
    </dgm:pt>
    <dgm:pt modelId="{8519DBCA-9BF5-4E27-8589-FB68C6424F88}" type="pres">
      <dgm:prSet presAssocID="{29E00ABB-BFCA-4E4C-A457-CF2C2EA198CA}" presName="imagNode" presStyleLbl="fgImgPlace1" presStyleIdx="0" presStyleCnt="4"/>
      <dgm:spPr>
        <a:xfrm>
          <a:off x="224098" y="276510"/>
          <a:ext cx="1617167" cy="15208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4CA98E5D-ADED-47D0-A42D-5C038F8F7B4F}" type="pres">
      <dgm:prSet presAssocID="{7BA4814E-A4A1-4707-B92B-7935C96EF28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E53FD78-AF3C-4A13-8F4B-2DCBF8177F7B}" type="pres">
      <dgm:prSet presAssocID="{CCD0AB4B-25B5-44B9-B2F0-CA428D5B405D}" presName="compNode" presStyleCnt="0"/>
      <dgm:spPr/>
    </dgm:pt>
    <dgm:pt modelId="{252D1A65-B4D6-42C4-BFBF-37608DE4932E}" type="pres">
      <dgm:prSet presAssocID="{CCD0AB4B-25B5-44B9-B2F0-CA428D5B405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D5A37-60D6-43B6-896A-4E6C55FFB794}" type="pres">
      <dgm:prSet presAssocID="{CCD0AB4B-25B5-44B9-B2F0-CA428D5B405D}" presName="invisiNode" presStyleLbl="node1" presStyleIdx="1" presStyleCnt="4"/>
      <dgm:spPr/>
    </dgm:pt>
    <dgm:pt modelId="{364948B2-3A3C-44DC-8F51-600823D5C90B}" type="pres">
      <dgm:prSet presAssocID="{CCD0AB4B-25B5-44B9-B2F0-CA428D5B405D}" presName="imagNode" presStyleLbl="fgImgPlace1" presStyleIdx="1" presStyleCnt="4"/>
      <dgm:spPr>
        <a:xfrm>
          <a:off x="2002982" y="276510"/>
          <a:ext cx="1617167" cy="15208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B98416C3-8950-4243-B46F-E832ED90FC61}" type="pres">
      <dgm:prSet presAssocID="{6C181286-4C1D-4D47-8BF2-A3367A97FA3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1B2443F-E07D-464E-AD07-DFAD43B4BA89}" type="pres">
      <dgm:prSet presAssocID="{62D09579-D323-4FCC-A421-239DCE76EA2C}" presName="compNode" presStyleCnt="0"/>
      <dgm:spPr/>
    </dgm:pt>
    <dgm:pt modelId="{89F19396-03B6-4AD8-A112-D06FCA54D73C}" type="pres">
      <dgm:prSet presAssocID="{62D09579-D323-4FCC-A421-239DCE76EA2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834CD-AD86-4352-93FD-C1C5880F7B37}" type="pres">
      <dgm:prSet presAssocID="{62D09579-D323-4FCC-A421-239DCE76EA2C}" presName="invisiNode" presStyleLbl="node1" presStyleIdx="2" presStyleCnt="4"/>
      <dgm:spPr/>
    </dgm:pt>
    <dgm:pt modelId="{7BE8C144-CE86-438F-9B79-8C68745ABD49}" type="pres">
      <dgm:prSet presAssocID="{62D09579-D323-4FCC-A421-239DCE76EA2C}" presName="imagNode" presStyleLbl="fgImgPlace1" presStyleIdx="2" presStyleCnt="4"/>
      <dgm:spPr>
        <a:xfrm>
          <a:off x="3781866" y="276510"/>
          <a:ext cx="1617167" cy="15208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5C1EA5AC-F29A-42EF-9A72-A55086EAE9B9}" type="pres">
      <dgm:prSet presAssocID="{DABC3299-50D6-4467-AB3B-F7C11EBB018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9172FD7-FAF5-4681-8AEF-8EE9B0A71E2D}" type="pres">
      <dgm:prSet presAssocID="{E1FE6330-38CB-45B1-8BE7-BD36B40B9B44}" presName="compNode" presStyleCnt="0"/>
      <dgm:spPr/>
    </dgm:pt>
    <dgm:pt modelId="{75D2DE67-3F18-4E97-A672-A98E55E58EDC}" type="pres">
      <dgm:prSet presAssocID="{E1FE6330-38CB-45B1-8BE7-BD36B40B9B4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CDE7F-D6E6-42C5-AA0C-8E4433526B6F}" type="pres">
      <dgm:prSet presAssocID="{E1FE6330-38CB-45B1-8BE7-BD36B40B9B44}" presName="invisiNode" presStyleLbl="node1" presStyleIdx="3" presStyleCnt="4"/>
      <dgm:spPr/>
    </dgm:pt>
    <dgm:pt modelId="{05A4A43F-2927-4F40-A39D-0041C8CC766A}" type="pres">
      <dgm:prSet presAssocID="{E1FE6330-38CB-45B1-8BE7-BD36B40B9B44}" presName="imagNode" presStyleLbl="fgImgPlace1" presStyleIdx="3" presStyleCnt="4"/>
      <dgm:spPr>
        <a:xfrm>
          <a:off x="5560750" y="276510"/>
          <a:ext cx="1617167" cy="15208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D6CC92F2-EEBE-43BA-BB1A-984F61E2B7C0}" type="presOf" srcId="{7BA4814E-A4A1-4707-B92B-7935C96EF285}" destId="{4CA98E5D-ADED-47D0-A42D-5C038F8F7B4F}" srcOrd="0" destOrd="0" presId="urn:microsoft.com/office/officeart/2005/8/layout/pList2"/>
    <dgm:cxn modelId="{039DFCCD-BF57-4902-9715-48E5AE1414C4}" srcId="{ADF62E89-F225-4E9C-93FA-3984E0500A28}" destId="{CCD0AB4B-25B5-44B9-B2F0-CA428D5B405D}" srcOrd="1" destOrd="0" parTransId="{F71208FE-0E09-4B77-AF88-AD6FE05097FE}" sibTransId="{6C181286-4C1D-4D47-8BF2-A3367A97FA39}"/>
    <dgm:cxn modelId="{0C92DB80-5D9B-44A9-A380-7580D1B344ED}" srcId="{ADF62E89-F225-4E9C-93FA-3984E0500A28}" destId="{E1FE6330-38CB-45B1-8BE7-BD36B40B9B44}" srcOrd="3" destOrd="0" parTransId="{571E5929-DE39-4FE0-B74A-615CA3848920}" sibTransId="{5A4B3FEC-07B2-434A-AEAB-25CB6810AA9F}"/>
    <dgm:cxn modelId="{755B0F5E-7FBC-44C0-B9AC-F2CEF4868A26}" srcId="{ADF62E89-F225-4E9C-93FA-3984E0500A28}" destId="{29E00ABB-BFCA-4E4C-A457-CF2C2EA198CA}" srcOrd="0" destOrd="0" parTransId="{B12092B6-58C7-4551-9F38-21C40457BCB9}" sibTransId="{7BA4814E-A4A1-4707-B92B-7935C96EF285}"/>
    <dgm:cxn modelId="{8939395A-63E2-415B-98DF-24A7A8EC826A}" type="presOf" srcId="{29E00ABB-BFCA-4E4C-A457-CF2C2EA198CA}" destId="{728AF469-3B43-48C1-8D72-54BD042770E5}" srcOrd="0" destOrd="0" presId="urn:microsoft.com/office/officeart/2005/8/layout/pList2"/>
    <dgm:cxn modelId="{3D3925AE-689F-4C5A-ADC0-A580DF3970BA}" type="presOf" srcId="{ADF62E89-F225-4E9C-93FA-3984E0500A28}" destId="{F7440204-76AC-463F-A2DC-139FED4036B2}" srcOrd="0" destOrd="0" presId="urn:microsoft.com/office/officeart/2005/8/layout/pList2"/>
    <dgm:cxn modelId="{5679CBEC-43DF-47B1-8347-E52E17DB5D15}" type="presOf" srcId="{6C181286-4C1D-4D47-8BF2-A3367A97FA39}" destId="{B98416C3-8950-4243-B46F-E832ED90FC61}" srcOrd="0" destOrd="0" presId="urn:microsoft.com/office/officeart/2005/8/layout/pList2"/>
    <dgm:cxn modelId="{EA7BBBE9-D62D-44AA-A20C-DFAAA6CAA6E8}" type="presOf" srcId="{CCD0AB4B-25B5-44B9-B2F0-CA428D5B405D}" destId="{252D1A65-B4D6-42C4-BFBF-37608DE4932E}" srcOrd="0" destOrd="0" presId="urn:microsoft.com/office/officeart/2005/8/layout/pList2"/>
    <dgm:cxn modelId="{DD6D5444-1EB3-4D4A-8213-FD4AF25A28D9}" type="presOf" srcId="{DABC3299-50D6-4467-AB3B-F7C11EBB0187}" destId="{5C1EA5AC-F29A-42EF-9A72-A55086EAE9B9}" srcOrd="0" destOrd="0" presId="urn:microsoft.com/office/officeart/2005/8/layout/pList2"/>
    <dgm:cxn modelId="{102A9A54-DB20-4769-BD78-BA8615F88D90}" srcId="{ADF62E89-F225-4E9C-93FA-3984E0500A28}" destId="{62D09579-D323-4FCC-A421-239DCE76EA2C}" srcOrd="2" destOrd="0" parTransId="{7F5A3006-5B5E-4B4D-A41C-FBF104D1D04A}" sibTransId="{DABC3299-50D6-4467-AB3B-F7C11EBB0187}"/>
    <dgm:cxn modelId="{7AC19D7E-F2FF-40A8-A533-68A21783618B}" type="presOf" srcId="{62D09579-D323-4FCC-A421-239DCE76EA2C}" destId="{89F19396-03B6-4AD8-A112-D06FCA54D73C}" srcOrd="0" destOrd="0" presId="urn:microsoft.com/office/officeart/2005/8/layout/pList2"/>
    <dgm:cxn modelId="{D8C45072-B20E-4881-87AB-E2B5F0F79580}" type="presOf" srcId="{E1FE6330-38CB-45B1-8BE7-BD36B40B9B44}" destId="{75D2DE67-3F18-4E97-A672-A98E55E58EDC}" srcOrd="0" destOrd="0" presId="urn:microsoft.com/office/officeart/2005/8/layout/pList2"/>
    <dgm:cxn modelId="{42ABB499-1A1D-450D-91C6-39A8D023026F}" type="presParOf" srcId="{F7440204-76AC-463F-A2DC-139FED4036B2}" destId="{4024125C-C32F-4880-8CE6-A71CF7CE89AC}" srcOrd="0" destOrd="0" presId="urn:microsoft.com/office/officeart/2005/8/layout/pList2"/>
    <dgm:cxn modelId="{24475E10-6E38-4C10-8A58-D8468A9C5924}" type="presParOf" srcId="{F7440204-76AC-463F-A2DC-139FED4036B2}" destId="{2066C583-97C1-4148-B4BF-848A8A73AF86}" srcOrd="1" destOrd="0" presId="urn:microsoft.com/office/officeart/2005/8/layout/pList2"/>
    <dgm:cxn modelId="{708A313E-1877-4198-8B24-6818996540BF}" type="presParOf" srcId="{2066C583-97C1-4148-B4BF-848A8A73AF86}" destId="{8F014A13-AD32-4D8A-9D32-38DAD1E1B1C0}" srcOrd="0" destOrd="0" presId="urn:microsoft.com/office/officeart/2005/8/layout/pList2"/>
    <dgm:cxn modelId="{9B9BDB2B-5023-41B8-B630-80CF3B87562D}" type="presParOf" srcId="{8F014A13-AD32-4D8A-9D32-38DAD1E1B1C0}" destId="{728AF469-3B43-48C1-8D72-54BD042770E5}" srcOrd="0" destOrd="0" presId="urn:microsoft.com/office/officeart/2005/8/layout/pList2"/>
    <dgm:cxn modelId="{056398F0-CC8B-41B7-A339-64A68503C580}" type="presParOf" srcId="{8F014A13-AD32-4D8A-9D32-38DAD1E1B1C0}" destId="{6D2838A6-0780-4E45-81F3-EF253EFAC066}" srcOrd="1" destOrd="0" presId="urn:microsoft.com/office/officeart/2005/8/layout/pList2"/>
    <dgm:cxn modelId="{950DA50D-CD08-4B20-9C5F-B6665E4C4625}" type="presParOf" srcId="{8F014A13-AD32-4D8A-9D32-38DAD1E1B1C0}" destId="{8519DBCA-9BF5-4E27-8589-FB68C6424F88}" srcOrd="2" destOrd="0" presId="urn:microsoft.com/office/officeart/2005/8/layout/pList2"/>
    <dgm:cxn modelId="{EF024DDE-7955-4C76-818F-669E4425E09A}" type="presParOf" srcId="{2066C583-97C1-4148-B4BF-848A8A73AF86}" destId="{4CA98E5D-ADED-47D0-A42D-5C038F8F7B4F}" srcOrd="1" destOrd="0" presId="urn:microsoft.com/office/officeart/2005/8/layout/pList2"/>
    <dgm:cxn modelId="{40D12788-E8CA-4086-9217-AF7FD0998F35}" type="presParOf" srcId="{2066C583-97C1-4148-B4BF-848A8A73AF86}" destId="{5E53FD78-AF3C-4A13-8F4B-2DCBF8177F7B}" srcOrd="2" destOrd="0" presId="urn:microsoft.com/office/officeart/2005/8/layout/pList2"/>
    <dgm:cxn modelId="{E41AA5D3-9071-4EAF-AD4C-E5588CAA73B5}" type="presParOf" srcId="{5E53FD78-AF3C-4A13-8F4B-2DCBF8177F7B}" destId="{252D1A65-B4D6-42C4-BFBF-37608DE4932E}" srcOrd="0" destOrd="0" presId="urn:microsoft.com/office/officeart/2005/8/layout/pList2"/>
    <dgm:cxn modelId="{E5BD786F-E1DE-422F-AA6C-9A3AC4930E96}" type="presParOf" srcId="{5E53FD78-AF3C-4A13-8F4B-2DCBF8177F7B}" destId="{FB1D5A37-60D6-43B6-896A-4E6C55FFB794}" srcOrd="1" destOrd="0" presId="urn:microsoft.com/office/officeart/2005/8/layout/pList2"/>
    <dgm:cxn modelId="{1F90B50E-1844-491C-A9FD-464C79468190}" type="presParOf" srcId="{5E53FD78-AF3C-4A13-8F4B-2DCBF8177F7B}" destId="{364948B2-3A3C-44DC-8F51-600823D5C90B}" srcOrd="2" destOrd="0" presId="urn:microsoft.com/office/officeart/2005/8/layout/pList2"/>
    <dgm:cxn modelId="{69686188-D2A7-4BD9-9122-7BA1125A1D4E}" type="presParOf" srcId="{2066C583-97C1-4148-B4BF-848A8A73AF86}" destId="{B98416C3-8950-4243-B46F-E832ED90FC61}" srcOrd="3" destOrd="0" presId="urn:microsoft.com/office/officeart/2005/8/layout/pList2"/>
    <dgm:cxn modelId="{1290CA08-555D-4836-B7FA-4B4F62B42ACC}" type="presParOf" srcId="{2066C583-97C1-4148-B4BF-848A8A73AF86}" destId="{B1B2443F-E07D-464E-AD07-DFAD43B4BA89}" srcOrd="4" destOrd="0" presId="urn:microsoft.com/office/officeart/2005/8/layout/pList2"/>
    <dgm:cxn modelId="{F657E779-1EFD-4CA3-B2BE-5421849F20EA}" type="presParOf" srcId="{B1B2443F-E07D-464E-AD07-DFAD43B4BA89}" destId="{89F19396-03B6-4AD8-A112-D06FCA54D73C}" srcOrd="0" destOrd="0" presId="urn:microsoft.com/office/officeart/2005/8/layout/pList2"/>
    <dgm:cxn modelId="{DFE3379F-C2B8-4AE8-84C8-BA6930AFF847}" type="presParOf" srcId="{B1B2443F-E07D-464E-AD07-DFAD43B4BA89}" destId="{E8D834CD-AD86-4352-93FD-C1C5880F7B37}" srcOrd="1" destOrd="0" presId="urn:microsoft.com/office/officeart/2005/8/layout/pList2"/>
    <dgm:cxn modelId="{7A6EF450-8A12-4403-B766-C2AF1326C283}" type="presParOf" srcId="{B1B2443F-E07D-464E-AD07-DFAD43B4BA89}" destId="{7BE8C144-CE86-438F-9B79-8C68745ABD49}" srcOrd="2" destOrd="0" presId="urn:microsoft.com/office/officeart/2005/8/layout/pList2"/>
    <dgm:cxn modelId="{F3B51440-DA5C-4E11-8DEF-19A6984E3598}" type="presParOf" srcId="{2066C583-97C1-4148-B4BF-848A8A73AF86}" destId="{5C1EA5AC-F29A-42EF-9A72-A55086EAE9B9}" srcOrd="5" destOrd="0" presId="urn:microsoft.com/office/officeart/2005/8/layout/pList2"/>
    <dgm:cxn modelId="{B5942519-176D-43FD-890D-9FF45812DD25}" type="presParOf" srcId="{2066C583-97C1-4148-B4BF-848A8A73AF86}" destId="{99172FD7-FAF5-4681-8AEF-8EE9B0A71E2D}" srcOrd="6" destOrd="0" presId="urn:microsoft.com/office/officeart/2005/8/layout/pList2"/>
    <dgm:cxn modelId="{19B9FFC7-DAC2-4493-9926-A2E7E397DBB9}" type="presParOf" srcId="{99172FD7-FAF5-4681-8AEF-8EE9B0A71E2D}" destId="{75D2DE67-3F18-4E97-A672-A98E55E58EDC}" srcOrd="0" destOrd="0" presId="urn:microsoft.com/office/officeart/2005/8/layout/pList2"/>
    <dgm:cxn modelId="{9BA0310A-36E6-4793-8310-321978110D40}" type="presParOf" srcId="{99172FD7-FAF5-4681-8AEF-8EE9B0A71E2D}" destId="{976CDE7F-D6E6-42C5-AA0C-8E4433526B6F}" srcOrd="1" destOrd="0" presId="urn:microsoft.com/office/officeart/2005/8/layout/pList2"/>
    <dgm:cxn modelId="{2B19F0DC-36E7-4AE6-9407-C514C68AF9B3}" type="presParOf" srcId="{99172FD7-FAF5-4681-8AEF-8EE9B0A71E2D}" destId="{05A4A43F-2927-4F40-A39D-0041C8CC766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4FFC88-7BF7-43E8-BCD2-1A8987231D3E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D4AFB085-1B33-4D3B-8AA2-639DD7859BE6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Достичь глобальной ликвидации натуральной оспы </a:t>
          </a:r>
          <a:br>
            <a:rPr lang="ru-RU" sz="1800" dirty="0">
              <a:solidFill>
                <a:schemeClr val="tx1"/>
              </a:solidFill>
            </a:rPr>
          </a:br>
          <a:r>
            <a:rPr lang="ru-RU" sz="1800" dirty="0">
              <a:solidFill>
                <a:schemeClr val="tx1"/>
              </a:solidFill>
            </a:rPr>
            <a:t>(1980 год)</a:t>
          </a:r>
        </a:p>
      </dgm:t>
    </dgm:pt>
    <dgm:pt modelId="{2A91D001-45D1-411F-8EA8-2EA20B74914B}" type="parTrans" cxnId="{32A6E0D3-C943-4A9C-95AC-402BD2D0A60B}">
      <dgm:prSet/>
      <dgm:spPr/>
      <dgm:t>
        <a:bodyPr/>
        <a:lstStyle/>
        <a:p>
          <a:endParaRPr lang="ru-RU"/>
        </a:p>
      </dgm:t>
    </dgm:pt>
    <dgm:pt modelId="{D1557AE7-2B43-4F62-A7DB-48CE9A0B6960}" type="sibTrans" cxnId="{32A6E0D3-C943-4A9C-95AC-402BD2D0A60B}">
      <dgm:prSet/>
      <dgm:spPr/>
      <dgm:t>
        <a:bodyPr/>
        <a:lstStyle/>
        <a:p>
          <a:endParaRPr lang="ru-RU"/>
        </a:p>
      </dgm:t>
    </dgm:pt>
    <dgm:pt modelId="{2FD67BF0-389A-4B76-BFA6-F54D85740805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Ликвидировать полиомиелит в большинстве стран мира</a:t>
          </a:r>
        </a:p>
      </dgm:t>
    </dgm:pt>
    <dgm:pt modelId="{EF596F7C-EDAE-42A5-B67A-695DE5C01DCB}" type="parTrans" cxnId="{A461485F-77CA-4531-B649-3F676E7721E6}">
      <dgm:prSet/>
      <dgm:spPr/>
      <dgm:t>
        <a:bodyPr/>
        <a:lstStyle/>
        <a:p>
          <a:endParaRPr lang="ru-RU"/>
        </a:p>
      </dgm:t>
    </dgm:pt>
    <dgm:pt modelId="{6DE39D4C-7D3B-4E73-B1FD-889928E18C4B}" type="sibTrans" cxnId="{A461485F-77CA-4531-B649-3F676E7721E6}">
      <dgm:prSet/>
      <dgm:spPr/>
      <dgm:t>
        <a:bodyPr/>
        <a:lstStyle/>
        <a:p>
          <a:endParaRPr lang="ru-RU"/>
        </a:p>
      </dgm:t>
    </dgm:pt>
    <dgm:pt modelId="{5C96D019-16B9-4FFC-8BE5-B3CC3B43CE40}">
      <dgm:prSet phldrT="[Текст]" custT="1"/>
      <dgm:spPr>
        <a:solidFill>
          <a:schemeClr val="accent4"/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Резко снизить заболеваемость многими детскими инфекциями</a:t>
          </a:r>
        </a:p>
      </dgm:t>
    </dgm:pt>
    <dgm:pt modelId="{C6B31694-B0CA-4ECB-B77A-06C83AADC29A}" type="parTrans" cxnId="{6D1000ED-BAC8-4AD2-8DCD-22B3D8902134}">
      <dgm:prSet/>
      <dgm:spPr/>
      <dgm:t>
        <a:bodyPr/>
        <a:lstStyle/>
        <a:p>
          <a:endParaRPr lang="ru-RU"/>
        </a:p>
      </dgm:t>
    </dgm:pt>
    <dgm:pt modelId="{8711EC62-5A2B-4109-B7D3-795BCCF1CB68}" type="sibTrans" cxnId="{6D1000ED-BAC8-4AD2-8DCD-22B3D8902134}">
      <dgm:prSet/>
      <dgm:spPr/>
      <dgm:t>
        <a:bodyPr/>
        <a:lstStyle/>
        <a:p>
          <a:endParaRPr lang="ru-RU"/>
        </a:p>
      </dgm:t>
    </dgm:pt>
    <dgm:pt modelId="{1D71D28C-949E-40E7-B5AD-F255731B680E}" type="pres">
      <dgm:prSet presAssocID="{FA4FFC88-7BF7-43E8-BCD2-1A8987231D3E}" presName="Name0" presStyleCnt="0">
        <dgm:presLayoutVars>
          <dgm:dir/>
          <dgm:resizeHandles val="exact"/>
        </dgm:presLayoutVars>
      </dgm:prSet>
      <dgm:spPr/>
    </dgm:pt>
    <dgm:pt modelId="{615EDB9E-B07B-4469-AAAC-9598DFEA1C61}" type="pres">
      <dgm:prSet presAssocID="{FA4FFC88-7BF7-43E8-BCD2-1A8987231D3E}" presName="bkgdShp" presStyleLbl="alignAccFollowNode1" presStyleIdx="0" presStyleCnt="1"/>
      <dgm:spPr/>
    </dgm:pt>
    <dgm:pt modelId="{59F11699-167E-43AB-87EF-8755273EBC73}" type="pres">
      <dgm:prSet presAssocID="{FA4FFC88-7BF7-43E8-BCD2-1A8987231D3E}" presName="linComp" presStyleCnt="0"/>
      <dgm:spPr/>
    </dgm:pt>
    <dgm:pt modelId="{FBA406AD-47FD-478D-A2DF-43B0BD3BDF94}" type="pres">
      <dgm:prSet presAssocID="{D4AFB085-1B33-4D3B-8AA2-639DD7859BE6}" presName="compNode" presStyleCnt="0"/>
      <dgm:spPr/>
    </dgm:pt>
    <dgm:pt modelId="{B10D1686-D2D0-46AE-82F3-C19B43069403}" type="pres">
      <dgm:prSet presAssocID="{D4AFB085-1B33-4D3B-8AA2-639DD7859BE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23F18-C96A-4702-8697-D9E1509EE798}" type="pres">
      <dgm:prSet presAssocID="{D4AFB085-1B33-4D3B-8AA2-639DD7859BE6}" presName="invisiNode" presStyleLbl="node1" presStyleIdx="0" presStyleCnt="3"/>
      <dgm:spPr/>
    </dgm:pt>
    <dgm:pt modelId="{DBBD43E7-1AAA-4223-99EE-42CBF50D7B92}" type="pres">
      <dgm:prSet presAssocID="{D4AFB085-1B33-4D3B-8AA2-639DD7859BE6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</dgm:spPr>
    </dgm:pt>
    <dgm:pt modelId="{43917550-95E6-4F60-87BE-9376C29D8F47}" type="pres">
      <dgm:prSet presAssocID="{D1557AE7-2B43-4F62-A7DB-48CE9A0B696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5E3C218-F8B9-4D23-918A-3AAF94E17A98}" type="pres">
      <dgm:prSet presAssocID="{2FD67BF0-389A-4B76-BFA6-F54D85740805}" presName="compNode" presStyleCnt="0"/>
      <dgm:spPr/>
    </dgm:pt>
    <dgm:pt modelId="{7B12B8A3-38BC-4F97-8612-88B127037F3E}" type="pres">
      <dgm:prSet presAssocID="{2FD67BF0-389A-4B76-BFA6-F54D85740805}" presName="node" presStyleLbl="node1" presStyleIdx="1" presStyleCnt="3" custScaleX="106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A657F-9589-4989-8701-C3937CADDD95}" type="pres">
      <dgm:prSet presAssocID="{2FD67BF0-389A-4B76-BFA6-F54D85740805}" presName="invisiNode" presStyleLbl="node1" presStyleIdx="1" presStyleCnt="3"/>
      <dgm:spPr/>
    </dgm:pt>
    <dgm:pt modelId="{CEFD0972-2F72-4AFD-BB29-C09D9D623F79}" type="pres">
      <dgm:prSet presAssocID="{2FD67BF0-389A-4B76-BFA6-F54D85740805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4000" r="-4000"/>
          </a:stretch>
        </a:blipFill>
      </dgm:spPr>
    </dgm:pt>
    <dgm:pt modelId="{5E269ED7-E578-49BE-972D-F6E627F3CFFC}" type="pres">
      <dgm:prSet presAssocID="{6DE39D4C-7D3B-4E73-B1FD-889928E18C4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E60CB85-475F-4300-9B44-46CD8F385CFD}" type="pres">
      <dgm:prSet presAssocID="{5C96D019-16B9-4FFC-8BE5-B3CC3B43CE40}" presName="compNode" presStyleCnt="0"/>
      <dgm:spPr/>
    </dgm:pt>
    <dgm:pt modelId="{8E4EFEA0-0903-4ECE-88C2-2CF9E707C749}" type="pres">
      <dgm:prSet presAssocID="{5C96D019-16B9-4FFC-8BE5-B3CC3B43CE4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A6F48-EABA-411A-A5A0-610E3BE0D832}" type="pres">
      <dgm:prSet presAssocID="{5C96D019-16B9-4FFC-8BE5-B3CC3B43CE40}" presName="invisiNode" presStyleLbl="node1" presStyleIdx="2" presStyleCnt="3"/>
      <dgm:spPr/>
    </dgm:pt>
    <dgm:pt modelId="{AAEF4B6A-4668-43B4-AE7B-853C88E7A1F2}" type="pres">
      <dgm:prSet presAssocID="{5C96D019-16B9-4FFC-8BE5-B3CC3B43CE40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4000" r="-4000"/>
          </a:stretch>
        </a:blipFill>
      </dgm:spPr>
    </dgm:pt>
  </dgm:ptLst>
  <dgm:cxnLst>
    <dgm:cxn modelId="{A461485F-77CA-4531-B649-3F676E7721E6}" srcId="{FA4FFC88-7BF7-43E8-BCD2-1A8987231D3E}" destId="{2FD67BF0-389A-4B76-BFA6-F54D85740805}" srcOrd="1" destOrd="0" parTransId="{EF596F7C-EDAE-42A5-B67A-695DE5C01DCB}" sibTransId="{6DE39D4C-7D3B-4E73-B1FD-889928E18C4B}"/>
    <dgm:cxn modelId="{0665EA03-AC37-454E-A68F-04F77E459DFB}" type="presOf" srcId="{FA4FFC88-7BF7-43E8-BCD2-1A8987231D3E}" destId="{1D71D28C-949E-40E7-B5AD-F255731B680E}" srcOrd="0" destOrd="0" presId="urn:microsoft.com/office/officeart/2005/8/layout/pList2"/>
    <dgm:cxn modelId="{4B04FBAD-4407-4340-8FEB-800B0F36A334}" type="presOf" srcId="{D1557AE7-2B43-4F62-A7DB-48CE9A0B6960}" destId="{43917550-95E6-4F60-87BE-9376C29D8F47}" srcOrd="0" destOrd="0" presId="urn:microsoft.com/office/officeart/2005/8/layout/pList2"/>
    <dgm:cxn modelId="{B50FFA11-47B7-4F63-B50F-E0275B20332D}" type="presOf" srcId="{6DE39D4C-7D3B-4E73-B1FD-889928E18C4B}" destId="{5E269ED7-E578-49BE-972D-F6E627F3CFFC}" srcOrd="0" destOrd="0" presId="urn:microsoft.com/office/officeart/2005/8/layout/pList2"/>
    <dgm:cxn modelId="{87B2367D-FF08-47CC-8492-AB6F1178CADD}" type="presOf" srcId="{D4AFB085-1B33-4D3B-8AA2-639DD7859BE6}" destId="{B10D1686-D2D0-46AE-82F3-C19B43069403}" srcOrd="0" destOrd="0" presId="urn:microsoft.com/office/officeart/2005/8/layout/pList2"/>
    <dgm:cxn modelId="{6D1000ED-BAC8-4AD2-8DCD-22B3D8902134}" srcId="{FA4FFC88-7BF7-43E8-BCD2-1A8987231D3E}" destId="{5C96D019-16B9-4FFC-8BE5-B3CC3B43CE40}" srcOrd="2" destOrd="0" parTransId="{C6B31694-B0CA-4ECB-B77A-06C83AADC29A}" sibTransId="{8711EC62-5A2B-4109-B7D3-795BCCF1CB68}"/>
    <dgm:cxn modelId="{5581ED9F-F55C-41EF-97B6-9A8D3502C02E}" type="presOf" srcId="{5C96D019-16B9-4FFC-8BE5-B3CC3B43CE40}" destId="{8E4EFEA0-0903-4ECE-88C2-2CF9E707C749}" srcOrd="0" destOrd="0" presId="urn:microsoft.com/office/officeart/2005/8/layout/pList2"/>
    <dgm:cxn modelId="{32A6E0D3-C943-4A9C-95AC-402BD2D0A60B}" srcId="{FA4FFC88-7BF7-43E8-BCD2-1A8987231D3E}" destId="{D4AFB085-1B33-4D3B-8AA2-639DD7859BE6}" srcOrd="0" destOrd="0" parTransId="{2A91D001-45D1-411F-8EA8-2EA20B74914B}" sibTransId="{D1557AE7-2B43-4F62-A7DB-48CE9A0B6960}"/>
    <dgm:cxn modelId="{0DD6AE0E-B98B-435C-B9CE-2B927B87516C}" type="presOf" srcId="{2FD67BF0-389A-4B76-BFA6-F54D85740805}" destId="{7B12B8A3-38BC-4F97-8612-88B127037F3E}" srcOrd="0" destOrd="0" presId="urn:microsoft.com/office/officeart/2005/8/layout/pList2"/>
    <dgm:cxn modelId="{69B702E6-CBDB-42FF-83AA-C3F171312861}" type="presParOf" srcId="{1D71D28C-949E-40E7-B5AD-F255731B680E}" destId="{615EDB9E-B07B-4469-AAAC-9598DFEA1C61}" srcOrd="0" destOrd="0" presId="urn:microsoft.com/office/officeart/2005/8/layout/pList2"/>
    <dgm:cxn modelId="{EC8A0297-0315-4170-A76B-CCD9B0D0048C}" type="presParOf" srcId="{1D71D28C-949E-40E7-B5AD-F255731B680E}" destId="{59F11699-167E-43AB-87EF-8755273EBC73}" srcOrd="1" destOrd="0" presId="urn:microsoft.com/office/officeart/2005/8/layout/pList2"/>
    <dgm:cxn modelId="{6B8696B1-2E12-4DFC-8C96-BE24A12CA820}" type="presParOf" srcId="{59F11699-167E-43AB-87EF-8755273EBC73}" destId="{FBA406AD-47FD-478D-A2DF-43B0BD3BDF94}" srcOrd="0" destOrd="0" presId="urn:microsoft.com/office/officeart/2005/8/layout/pList2"/>
    <dgm:cxn modelId="{7A4E85A4-F314-43D7-9B5F-CAB96CC652AB}" type="presParOf" srcId="{FBA406AD-47FD-478D-A2DF-43B0BD3BDF94}" destId="{B10D1686-D2D0-46AE-82F3-C19B43069403}" srcOrd="0" destOrd="0" presId="urn:microsoft.com/office/officeart/2005/8/layout/pList2"/>
    <dgm:cxn modelId="{D457A17D-1786-4059-9946-44924A9FFF51}" type="presParOf" srcId="{FBA406AD-47FD-478D-A2DF-43B0BD3BDF94}" destId="{E4F23F18-C96A-4702-8697-D9E1509EE798}" srcOrd="1" destOrd="0" presId="urn:microsoft.com/office/officeart/2005/8/layout/pList2"/>
    <dgm:cxn modelId="{EAF76D3A-D0A5-4D8B-9B31-05AC4E091EF4}" type="presParOf" srcId="{FBA406AD-47FD-478D-A2DF-43B0BD3BDF94}" destId="{DBBD43E7-1AAA-4223-99EE-42CBF50D7B92}" srcOrd="2" destOrd="0" presId="urn:microsoft.com/office/officeart/2005/8/layout/pList2"/>
    <dgm:cxn modelId="{E071B3A6-73BA-4E1D-8D30-5FF01CD6A523}" type="presParOf" srcId="{59F11699-167E-43AB-87EF-8755273EBC73}" destId="{43917550-95E6-4F60-87BE-9376C29D8F47}" srcOrd="1" destOrd="0" presId="urn:microsoft.com/office/officeart/2005/8/layout/pList2"/>
    <dgm:cxn modelId="{C76547D1-036E-4D3F-A90C-47482729EF0C}" type="presParOf" srcId="{59F11699-167E-43AB-87EF-8755273EBC73}" destId="{15E3C218-F8B9-4D23-918A-3AAF94E17A98}" srcOrd="2" destOrd="0" presId="urn:microsoft.com/office/officeart/2005/8/layout/pList2"/>
    <dgm:cxn modelId="{98AB5006-1FB1-4A3E-92EF-02BF078A645B}" type="presParOf" srcId="{15E3C218-F8B9-4D23-918A-3AAF94E17A98}" destId="{7B12B8A3-38BC-4F97-8612-88B127037F3E}" srcOrd="0" destOrd="0" presId="urn:microsoft.com/office/officeart/2005/8/layout/pList2"/>
    <dgm:cxn modelId="{985CFBC2-F09B-4B4D-B6D9-603F5A8A6698}" type="presParOf" srcId="{15E3C218-F8B9-4D23-918A-3AAF94E17A98}" destId="{245A657F-9589-4989-8701-C3937CADDD95}" srcOrd="1" destOrd="0" presId="urn:microsoft.com/office/officeart/2005/8/layout/pList2"/>
    <dgm:cxn modelId="{B6324255-7984-4C90-85F1-12C8F87B0C5F}" type="presParOf" srcId="{15E3C218-F8B9-4D23-918A-3AAF94E17A98}" destId="{CEFD0972-2F72-4AFD-BB29-C09D9D623F79}" srcOrd="2" destOrd="0" presId="urn:microsoft.com/office/officeart/2005/8/layout/pList2"/>
    <dgm:cxn modelId="{0770C6AA-231F-44F9-B236-845C45BB7E94}" type="presParOf" srcId="{59F11699-167E-43AB-87EF-8755273EBC73}" destId="{5E269ED7-E578-49BE-972D-F6E627F3CFFC}" srcOrd="3" destOrd="0" presId="urn:microsoft.com/office/officeart/2005/8/layout/pList2"/>
    <dgm:cxn modelId="{59D6E91E-07A6-40CD-BC78-227172F4A4E3}" type="presParOf" srcId="{59F11699-167E-43AB-87EF-8755273EBC73}" destId="{6E60CB85-475F-4300-9B44-46CD8F385CFD}" srcOrd="4" destOrd="0" presId="urn:microsoft.com/office/officeart/2005/8/layout/pList2"/>
    <dgm:cxn modelId="{ACA949E9-D67F-432F-8CA8-9071D602E494}" type="presParOf" srcId="{6E60CB85-475F-4300-9B44-46CD8F385CFD}" destId="{8E4EFEA0-0903-4ECE-88C2-2CF9E707C749}" srcOrd="0" destOrd="0" presId="urn:microsoft.com/office/officeart/2005/8/layout/pList2"/>
    <dgm:cxn modelId="{25E9A615-7E2D-4AF2-8729-D476C14DF069}" type="presParOf" srcId="{6E60CB85-475F-4300-9B44-46CD8F385CFD}" destId="{DC3A6F48-EABA-411A-A5A0-610E3BE0D832}" srcOrd="1" destOrd="0" presId="urn:microsoft.com/office/officeart/2005/8/layout/pList2"/>
    <dgm:cxn modelId="{62829AFE-EC53-4EDB-921A-62A7A74566B3}" type="presParOf" srcId="{6E60CB85-475F-4300-9B44-46CD8F385CFD}" destId="{AAEF4B6A-4668-43B4-AE7B-853C88E7A1F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8F193A-0327-4C0F-B712-92ED3D7352A0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7AAF0E7-739E-4D47-9EC9-A841E7A8DF11}">
      <dgm:prSet custT="1"/>
      <dgm:spPr>
        <a:xfrm>
          <a:off x="0" y="774361"/>
          <a:ext cx="8229600" cy="7720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Вакцинацию проводят только медицинские работники</a:t>
          </a:r>
        </a:p>
      </dgm:t>
    </dgm:pt>
    <dgm:pt modelId="{DFE867C2-D88A-491B-BDB8-DF7D0E24419F}" type="parTrans" cxnId="{AEE4788C-1BA7-4538-B977-820FC23194AB}">
      <dgm:prSet/>
      <dgm:spPr/>
      <dgm:t>
        <a:bodyPr/>
        <a:lstStyle/>
        <a:p>
          <a:endParaRPr lang="ru-RU"/>
        </a:p>
      </dgm:t>
    </dgm:pt>
    <dgm:pt modelId="{02134BC2-083B-460B-B0E9-D90F15DCA35C}" type="sibTrans" cxnId="{AEE4788C-1BA7-4538-B977-820FC23194AB}">
      <dgm:prSet/>
      <dgm:spPr/>
      <dgm:t>
        <a:bodyPr/>
        <a:lstStyle/>
        <a:p>
          <a:endParaRPr lang="ru-RU"/>
        </a:p>
      </dgm:t>
    </dgm:pt>
    <dgm:pt modelId="{DFC7719B-4530-42EC-BCD4-55C6907645D4}">
      <dgm:prSet custT="1"/>
      <dgm:spPr>
        <a:xfrm>
          <a:off x="0" y="1546458"/>
          <a:ext cx="8229600" cy="7720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Вакцинация проводится только препаратами, зарегистрированными в соответствии с законодательством</a:t>
          </a:r>
        </a:p>
      </dgm:t>
    </dgm:pt>
    <dgm:pt modelId="{50285993-77FA-49E9-9C23-D5582C5AEBFE}" type="parTrans" cxnId="{FAD34F73-598C-4AA4-849F-436F46A2145B}">
      <dgm:prSet/>
      <dgm:spPr/>
      <dgm:t>
        <a:bodyPr/>
        <a:lstStyle/>
        <a:p>
          <a:endParaRPr lang="ru-RU"/>
        </a:p>
      </dgm:t>
    </dgm:pt>
    <dgm:pt modelId="{E07811F8-7DB4-4D19-BAF5-5FA2C2CA467C}" type="sibTrans" cxnId="{FAD34F73-598C-4AA4-849F-436F46A2145B}">
      <dgm:prSet/>
      <dgm:spPr/>
      <dgm:t>
        <a:bodyPr/>
        <a:lstStyle/>
        <a:p>
          <a:endParaRPr lang="ru-RU"/>
        </a:p>
      </dgm:t>
    </dgm:pt>
    <dgm:pt modelId="{B9E8C913-EDCB-4207-99B1-86AE9B832669}">
      <dgm:prSet custT="1"/>
      <dgm:spPr>
        <a:xfrm>
          <a:off x="0" y="2318555"/>
          <a:ext cx="8229600" cy="7720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Перед проведением прививок проводится медицинский осмотр и даются разъяснения </a:t>
          </a:r>
        </a:p>
      </dgm:t>
    </dgm:pt>
    <dgm:pt modelId="{1C759378-46B0-4B64-8020-55D819157F50}" type="parTrans" cxnId="{296279E5-10D4-4391-BD2C-02F23A7BEA2F}">
      <dgm:prSet/>
      <dgm:spPr/>
      <dgm:t>
        <a:bodyPr/>
        <a:lstStyle/>
        <a:p>
          <a:endParaRPr lang="ru-RU"/>
        </a:p>
      </dgm:t>
    </dgm:pt>
    <dgm:pt modelId="{2398CEAD-FA11-4B5C-93E3-D81DF67D31AD}" type="sibTrans" cxnId="{296279E5-10D4-4391-BD2C-02F23A7BEA2F}">
      <dgm:prSet/>
      <dgm:spPr/>
      <dgm:t>
        <a:bodyPr/>
        <a:lstStyle/>
        <a:p>
          <a:endParaRPr lang="ru-RU"/>
        </a:p>
      </dgm:t>
    </dgm:pt>
    <dgm:pt modelId="{75828FC0-763B-48B0-B8D3-4614CD1C5D28}">
      <dgm:prSet phldrT="[Текст]" custT="1"/>
      <dgm:spPr>
        <a:xfrm>
          <a:off x="0" y="2264"/>
          <a:ext cx="8229600" cy="7720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Это медицинское мероприятие! Осуществляется только при наличии лицензии</a:t>
          </a:r>
        </a:p>
      </dgm:t>
    </dgm:pt>
    <dgm:pt modelId="{A945447A-D6F0-4AE3-886D-CE826B7196B0}" type="parTrans" cxnId="{CDE90976-BF66-4A76-B14D-7CC4F76D01F6}">
      <dgm:prSet/>
      <dgm:spPr/>
      <dgm:t>
        <a:bodyPr/>
        <a:lstStyle/>
        <a:p>
          <a:endParaRPr lang="ru-RU"/>
        </a:p>
      </dgm:t>
    </dgm:pt>
    <dgm:pt modelId="{9B86DF3F-40A7-4D73-A6B8-1AC528E1660F}" type="sibTrans" cxnId="{CDE90976-BF66-4A76-B14D-7CC4F76D01F6}">
      <dgm:prSet/>
      <dgm:spPr/>
      <dgm:t>
        <a:bodyPr/>
        <a:lstStyle/>
        <a:p>
          <a:endParaRPr lang="ru-RU"/>
        </a:p>
      </dgm:t>
    </dgm:pt>
    <dgm:pt modelId="{3B56E80A-6CE2-482A-A5B4-8D9EF0C877B6}">
      <dgm:prSet custT="1"/>
      <dgm:spPr>
        <a:xfrm>
          <a:off x="0" y="3090652"/>
          <a:ext cx="8229600" cy="77209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За качество вакцины отвечает предприятие-изготовитель</a:t>
          </a:r>
        </a:p>
      </dgm:t>
    </dgm:pt>
    <dgm:pt modelId="{A9556E7C-BE04-429B-A410-C40A8C1BCA57}" type="parTrans" cxnId="{041F9892-95E1-48CD-B8FD-5BD45C9A6C01}">
      <dgm:prSet/>
      <dgm:spPr/>
      <dgm:t>
        <a:bodyPr/>
        <a:lstStyle/>
        <a:p>
          <a:endParaRPr lang="ru-RU"/>
        </a:p>
      </dgm:t>
    </dgm:pt>
    <dgm:pt modelId="{C1E6D2B7-7BC4-4829-8AA4-204343C9B6BC}" type="sibTrans" cxnId="{041F9892-95E1-48CD-B8FD-5BD45C9A6C01}">
      <dgm:prSet/>
      <dgm:spPr/>
      <dgm:t>
        <a:bodyPr/>
        <a:lstStyle/>
        <a:p>
          <a:endParaRPr lang="ru-RU"/>
        </a:p>
      </dgm:t>
    </dgm:pt>
    <dgm:pt modelId="{AF244C07-1DE5-4879-82EF-90D33EDAB0D7}" type="pres">
      <dgm:prSet presAssocID="{548F193A-0327-4C0F-B712-92ED3D7352A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A6E2A9E-F385-4F42-B84E-0DC6E091C7DB}" type="pres">
      <dgm:prSet presAssocID="{75828FC0-763B-48B0-B8D3-4614CD1C5D28}" presName="thickLine" presStyleLbl="alignNode1" presStyleIdx="0" presStyleCnt="5"/>
      <dgm:spPr>
        <a:xfrm>
          <a:off x="0" y="2264"/>
          <a:ext cx="8229600" cy="0"/>
        </a:xfrm>
        <a:prstGeom prst="lin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6F58BC0C-FA35-49A7-88DD-2791CFDBE7DF}" type="pres">
      <dgm:prSet presAssocID="{75828FC0-763B-48B0-B8D3-4614CD1C5D28}" presName="horz1" presStyleCnt="0"/>
      <dgm:spPr/>
    </dgm:pt>
    <dgm:pt modelId="{11D2AE54-5342-4E8F-AE7D-8BF9D1B0DA61}" type="pres">
      <dgm:prSet presAssocID="{75828FC0-763B-48B0-B8D3-4614CD1C5D28}" presName="tx1" presStyleLbl="revTx" presStyleIdx="0" presStyleCnt="5"/>
      <dgm:spPr/>
      <dgm:t>
        <a:bodyPr/>
        <a:lstStyle/>
        <a:p>
          <a:endParaRPr lang="ru-RU"/>
        </a:p>
      </dgm:t>
    </dgm:pt>
    <dgm:pt modelId="{645FD6F6-A52D-48D2-AEF5-A70C05A11655}" type="pres">
      <dgm:prSet presAssocID="{75828FC0-763B-48B0-B8D3-4614CD1C5D28}" presName="vert1" presStyleCnt="0"/>
      <dgm:spPr/>
    </dgm:pt>
    <dgm:pt modelId="{9892182D-D939-4D8E-BB12-57CACBF82EB6}" type="pres">
      <dgm:prSet presAssocID="{C7AAF0E7-739E-4D47-9EC9-A841E7A8DF11}" presName="thickLine" presStyleLbl="alignNode1" presStyleIdx="1" presStyleCnt="5"/>
      <dgm:spPr>
        <a:xfrm>
          <a:off x="0" y="774361"/>
          <a:ext cx="8229600" cy="0"/>
        </a:xfrm>
        <a:prstGeom prst="lin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B6C4C99D-7E24-46BF-A9F3-ED30F3567A64}" type="pres">
      <dgm:prSet presAssocID="{C7AAF0E7-739E-4D47-9EC9-A841E7A8DF11}" presName="horz1" presStyleCnt="0"/>
      <dgm:spPr/>
    </dgm:pt>
    <dgm:pt modelId="{24E20DD4-1BBA-402E-81ED-A811D492B87F}" type="pres">
      <dgm:prSet presAssocID="{C7AAF0E7-739E-4D47-9EC9-A841E7A8DF11}" presName="tx1" presStyleLbl="revTx" presStyleIdx="1" presStyleCnt="5"/>
      <dgm:spPr/>
      <dgm:t>
        <a:bodyPr/>
        <a:lstStyle/>
        <a:p>
          <a:endParaRPr lang="ru-RU"/>
        </a:p>
      </dgm:t>
    </dgm:pt>
    <dgm:pt modelId="{49883D6A-ABDE-4744-845B-E8F529C8876E}" type="pres">
      <dgm:prSet presAssocID="{C7AAF0E7-739E-4D47-9EC9-A841E7A8DF11}" presName="vert1" presStyleCnt="0"/>
      <dgm:spPr/>
    </dgm:pt>
    <dgm:pt modelId="{1C47B805-5D95-4A3A-A24E-C8474B03B211}" type="pres">
      <dgm:prSet presAssocID="{DFC7719B-4530-42EC-BCD4-55C6907645D4}" presName="thickLine" presStyleLbl="alignNode1" presStyleIdx="2" presStyleCnt="5"/>
      <dgm:spPr>
        <a:xfrm>
          <a:off x="0" y="1546458"/>
          <a:ext cx="8229600" cy="0"/>
        </a:xfrm>
        <a:prstGeom prst="lin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0BEADE9F-E015-46F4-AF83-DD7267024CC6}" type="pres">
      <dgm:prSet presAssocID="{DFC7719B-4530-42EC-BCD4-55C6907645D4}" presName="horz1" presStyleCnt="0"/>
      <dgm:spPr/>
    </dgm:pt>
    <dgm:pt modelId="{769BC18F-BB37-477D-89EB-C2E08B298C7A}" type="pres">
      <dgm:prSet presAssocID="{DFC7719B-4530-42EC-BCD4-55C6907645D4}" presName="tx1" presStyleLbl="revTx" presStyleIdx="2" presStyleCnt="5" custScaleY="139792"/>
      <dgm:spPr/>
      <dgm:t>
        <a:bodyPr/>
        <a:lstStyle/>
        <a:p>
          <a:endParaRPr lang="ru-RU"/>
        </a:p>
      </dgm:t>
    </dgm:pt>
    <dgm:pt modelId="{605FDA4F-5CB7-45F6-B144-170F36E8B576}" type="pres">
      <dgm:prSet presAssocID="{DFC7719B-4530-42EC-BCD4-55C6907645D4}" presName="vert1" presStyleCnt="0"/>
      <dgm:spPr/>
    </dgm:pt>
    <dgm:pt modelId="{E1C272FC-20BD-442E-8739-7146D822DD94}" type="pres">
      <dgm:prSet presAssocID="{B9E8C913-EDCB-4207-99B1-86AE9B832669}" presName="thickLine" presStyleLbl="alignNode1" presStyleIdx="3" presStyleCnt="5"/>
      <dgm:spPr>
        <a:xfrm>
          <a:off x="0" y="2318555"/>
          <a:ext cx="8229600" cy="0"/>
        </a:xfrm>
        <a:prstGeom prst="lin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94785CEA-95A3-4EFD-B750-3049E93620D6}" type="pres">
      <dgm:prSet presAssocID="{B9E8C913-EDCB-4207-99B1-86AE9B832669}" presName="horz1" presStyleCnt="0"/>
      <dgm:spPr/>
    </dgm:pt>
    <dgm:pt modelId="{55A12CC5-C469-4C7C-B627-CE1B1EACBEDD}" type="pres">
      <dgm:prSet presAssocID="{B9E8C913-EDCB-4207-99B1-86AE9B832669}" presName="tx1" presStyleLbl="revTx" presStyleIdx="3" presStyleCnt="5"/>
      <dgm:spPr/>
      <dgm:t>
        <a:bodyPr/>
        <a:lstStyle/>
        <a:p>
          <a:endParaRPr lang="ru-RU"/>
        </a:p>
      </dgm:t>
    </dgm:pt>
    <dgm:pt modelId="{6520D43A-76B8-4CD8-9014-99F28633F2E0}" type="pres">
      <dgm:prSet presAssocID="{B9E8C913-EDCB-4207-99B1-86AE9B832669}" presName="vert1" presStyleCnt="0"/>
      <dgm:spPr/>
    </dgm:pt>
    <dgm:pt modelId="{E6B8DBCA-CCB8-4A3D-B932-8ADC89D73C49}" type="pres">
      <dgm:prSet presAssocID="{3B56E80A-6CE2-482A-A5B4-8D9EF0C877B6}" presName="thickLine" presStyleLbl="alignNode1" presStyleIdx="4" presStyleCnt="5"/>
      <dgm:spPr>
        <a:xfrm>
          <a:off x="0" y="3090652"/>
          <a:ext cx="8229600" cy="0"/>
        </a:xfrm>
        <a:prstGeom prst="line">
          <a:avLst/>
        </a:prstGeom>
        <a:solidFill>
          <a:srgbClr val="1AB39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AB39F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gm:spPr>
    </dgm:pt>
    <dgm:pt modelId="{E7CAD6A7-8D83-4731-AB39-E104F6E4F3A5}" type="pres">
      <dgm:prSet presAssocID="{3B56E80A-6CE2-482A-A5B4-8D9EF0C877B6}" presName="horz1" presStyleCnt="0"/>
      <dgm:spPr/>
    </dgm:pt>
    <dgm:pt modelId="{EE5C84A2-3286-45B8-AC6D-AAEFE9AC703D}" type="pres">
      <dgm:prSet presAssocID="{3B56E80A-6CE2-482A-A5B4-8D9EF0C877B6}" presName="tx1" presStyleLbl="revTx" presStyleIdx="4" presStyleCnt="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C1F94C5-4004-4DF1-A97F-9C943493C7F5}" type="pres">
      <dgm:prSet presAssocID="{3B56E80A-6CE2-482A-A5B4-8D9EF0C877B6}" presName="vert1" presStyleCnt="0"/>
      <dgm:spPr/>
    </dgm:pt>
  </dgm:ptLst>
  <dgm:cxnLst>
    <dgm:cxn modelId="{9E56A90C-896C-431C-BB13-A507D4AD8056}" type="presOf" srcId="{C7AAF0E7-739E-4D47-9EC9-A841E7A8DF11}" destId="{24E20DD4-1BBA-402E-81ED-A811D492B87F}" srcOrd="0" destOrd="0" presId="urn:microsoft.com/office/officeart/2008/layout/LinedList"/>
    <dgm:cxn modelId="{084CBCB7-9D80-4778-8B6C-9D422EF90136}" type="presOf" srcId="{3B56E80A-6CE2-482A-A5B4-8D9EF0C877B6}" destId="{EE5C84A2-3286-45B8-AC6D-AAEFE9AC703D}" srcOrd="0" destOrd="0" presId="urn:microsoft.com/office/officeart/2008/layout/LinedList"/>
    <dgm:cxn modelId="{FAD34F73-598C-4AA4-849F-436F46A2145B}" srcId="{548F193A-0327-4C0F-B712-92ED3D7352A0}" destId="{DFC7719B-4530-42EC-BCD4-55C6907645D4}" srcOrd="2" destOrd="0" parTransId="{50285993-77FA-49E9-9C23-D5582C5AEBFE}" sibTransId="{E07811F8-7DB4-4D19-BAF5-5FA2C2CA467C}"/>
    <dgm:cxn modelId="{2375FA92-746A-4335-99CE-330E4E715D3C}" type="presOf" srcId="{75828FC0-763B-48B0-B8D3-4614CD1C5D28}" destId="{11D2AE54-5342-4E8F-AE7D-8BF9D1B0DA61}" srcOrd="0" destOrd="0" presId="urn:microsoft.com/office/officeart/2008/layout/LinedList"/>
    <dgm:cxn modelId="{296279E5-10D4-4391-BD2C-02F23A7BEA2F}" srcId="{548F193A-0327-4C0F-B712-92ED3D7352A0}" destId="{B9E8C913-EDCB-4207-99B1-86AE9B832669}" srcOrd="3" destOrd="0" parTransId="{1C759378-46B0-4B64-8020-55D819157F50}" sibTransId="{2398CEAD-FA11-4B5C-93E3-D81DF67D31AD}"/>
    <dgm:cxn modelId="{4CDA2900-1EDB-47E6-800C-94CDE8C5024C}" type="presOf" srcId="{548F193A-0327-4C0F-B712-92ED3D7352A0}" destId="{AF244C07-1DE5-4879-82EF-90D33EDAB0D7}" srcOrd="0" destOrd="0" presId="urn:microsoft.com/office/officeart/2008/layout/LinedList"/>
    <dgm:cxn modelId="{041F9892-95E1-48CD-B8FD-5BD45C9A6C01}" srcId="{548F193A-0327-4C0F-B712-92ED3D7352A0}" destId="{3B56E80A-6CE2-482A-A5B4-8D9EF0C877B6}" srcOrd="4" destOrd="0" parTransId="{A9556E7C-BE04-429B-A410-C40A8C1BCA57}" sibTransId="{C1E6D2B7-7BC4-4829-8AA4-204343C9B6BC}"/>
    <dgm:cxn modelId="{94154E9F-2C39-4952-B675-3DB7A7FC9582}" type="presOf" srcId="{B9E8C913-EDCB-4207-99B1-86AE9B832669}" destId="{55A12CC5-C469-4C7C-B627-CE1B1EACBEDD}" srcOrd="0" destOrd="0" presId="urn:microsoft.com/office/officeart/2008/layout/LinedList"/>
    <dgm:cxn modelId="{AEE4788C-1BA7-4538-B977-820FC23194AB}" srcId="{548F193A-0327-4C0F-B712-92ED3D7352A0}" destId="{C7AAF0E7-739E-4D47-9EC9-A841E7A8DF11}" srcOrd="1" destOrd="0" parTransId="{DFE867C2-D88A-491B-BDB8-DF7D0E24419F}" sibTransId="{02134BC2-083B-460B-B0E9-D90F15DCA35C}"/>
    <dgm:cxn modelId="{70E1A407-EA32-41DC-8943-32A2BE57E5E9}" type="presOf" srcId="{DFC7719B-4530-42EC-BCD4-55C6907645D4}" destId="{769BC18F-BB37-477D-89EB-C2E08B298C7A}" srcOrd="0" destOrd="0" presId="urn:microsoft.com/office/officeart/2008/layout/LinedList"/>
    <dgm:cxn modelId="{CDE90976-BF66-4A76-B14D-7CC4F76D01F6}" srcId="{548F193A-0327-4C0F-B712-92ED3D7352A0}" destId="{75828FC0-763B-48B0-B8D3-4614CD1C5D28}" srcOrd="0" destOrd="0" parTransId="{A945447A-D6F0-4AE3-886D-CE826B7196B0}" sibTransId="{9B86DF3F-40A7-4D73-A6B8-1AC528E1660F}"/>
    <dgm:cxn modelId="{B29E6B6E-47D6-44BA-B4D6-C2D80F03A900}" type="presParOf" srcId="{AF244C07-1DE5-4879-82EF-90D33EDAB0D7}" destId="{EA6E2A9E-F385-4F42-B84E-0DC6E091C7DB}" srcOrd="0" destOrd="0" presId="urn:microsoft.com/office/officeart/2008/layout/LinedList"/>
    <dgm:cxn modelId="{2623A069-933E-4305-B28C-4871770E854D}" type="presParOf" srcId="{AF244C07-1DE5-4879-82EF-90D33EDAB0D7}" destId="{6F58BC0C-FA35-49A7-88DD-2791CFDBE7DF}" srcOrd="1" destOrd="0" presId="urn:microsoft.com/office/officeart/2008/layout/LinedList"/>
    <dgm:cxn modelId="{04B2CB70-EB81-4003-A0EA-8CFBD5DD78A7}" type="presParOf" srcId="{6F58BC0C-FA35-49A7-88DD-2791CFDBE7DF}" destId="{11D2AE54-5342-4E8F-AE7D-8BF9D1B0DA61}" srcOrd="0" destOrd="0" presId="urn:microsoft.com/office/officeart/2008/layout/LinedList"/>
    <dgm:cxn modelId="{E44220CD-5FB6-4C27-97DE-EED76E6FBB4C}" type="presParOf" srcId="{6F58BC0C-FA35-49A7-88DD-2791CFDBE7DF}" destId="{645FD6F6-A52D-48D2-AEF5-A70C05A11655}" srcOrd="1" destOrd="0" presId="urn:microsoft.com/office/officeart/2008/layout/LinedList"/>
    <dgm:cxn modelId="{FF06B494-0DBF-45F2-9DAE-838A84ECEDA7}" type="presParOf" srcId="{AF244C07-1DE5-4879-82EF-90D33EDAB0D7}" destId="{9892182D-D939-4D8E-BB12-57CACBF82EB6}" srcOrd="2" destOrd="0" presId="urn:microsoft.com/office/officeart/2008/layout/LinedList"/>
    <dgm:cxn modelId="{75A364EC-F7D8-45C0-B473-B9C9D9601038}" type="presParOf" srcId="{AF244C07-1DE5-4879-82EF-90D33EDAB0D7}" destId="{B6C4C99D-7E24-46BF-A9F3-ED30F3567A64}" srcOrd="3" destOrd="0" presId="urn:microsoft.com/office/officeart/2008/layout/LinedList"/>
    <dgm:cxn modelId="{51922714-86C7-4E8F-B77D-D918D046DA20}" type="presParOf" srcId="{B6C4C99D-7E24-46BF-A9F3-ED30F3567A64}" destId="{24E20DD4-1BBA-402E-81ED-A811D492B87F}" srcOrd="0" destOrd="0" presId="urn:microsoft.com/office/officeart/2008/layout/LinedList"/>
    <dgm:cxn modelId="{7CC1E1E5-624A-4203-939F-4771CF1E6D8B}" type="presParOf" srcId="{B6C4C99D-7E24-46BF-A9F3-ED30F3567A64}" destId="{49883D6A-ABDE-4744-845B-E8F529C8876E}" srcOrd="1" destOrd="0" presId="urn:microsoft.com/office/officeart/2008/layout/LinedList"/>
    <dgm:cxn modelId="{4C7184D2-3455-42D7-8A57-858819D42584}" type="presParOf" srcId="{AF244C07-1DE5-4879-82EF-90D33EDAB0D7}" destId="{1C47B805-5D95-4A3A-A24E-C8474B03B211}" srcOrd="4" destOrd="0" presId="urn:microsoft.com/office/officeart/2008/layout/LinedList"/>
    <dgm:cxn modelId="{F1F1654F-EE4C-4D91-A8FC-3D1BEC3601AF}" type="presParOf" srcId="{AF244C07-1DE5-4879-82EF-90D33EDAB0D7}" destId="{0BEADE9F-E015-46F4-AF83-DD7267024CC6}" srcOrd="5" destOrd="0" presId="urn:microsoft.com/office/officeart/2008/layout/LinedList"/>
    <dgm:cxn modelId="{7512CFC0-B136-4273-8927-C5A1444A8E74}" type="presParOf" srcId="{0BEADE9F-E015-46F4-AF83-DD7267024CC6}" destId="{769BC18F-BB37-477D-89EB-C2E08B298C7A}" srcOrd="0" destOrd="0" presId="urn:microsoft.com/office/officeart/2008/layout/LinedList"/>
    <dgm:cxn modelId="{5CC7DD53-1574-4DB5-9F45-E60C644DA58E}" type="presParOf" srcId="{0BEADE9F-E015-46F4-AF83-DD7267024CC6}" destId="{605FDA4F-5CB7-45F6-B144-170F36E8B576}" srcOrd="1" destOrd="0" presId="urn:microsoft.com/office/officeart/2008/layout/LinedList"/>
    <dgm:cxn modelId="{1EED2B05-7934-4BAD-99CC-BF4DB79D98B6}" type="presParOf" srcId="{AF244C07-1DE5-4879-82EF-90D33EDAB0D7}" destId="{E1C272FC-20BD-442E-8739-7146D822DD94}" srcOrd="6" destOrd="0" presId="urn:microsoft.com/office/officeart/2008/layout/LinedList"/>
    <dgm:cxn modelId="{46D13CB2-EC86-42D7-993E-551AE63465BA}" type="presParOf" srcId="{AF244C07-1DE5-4879-82EF-90D33EDAB0D7}" destId="{94785CEA-95A3-4EFD-B750-3049E93620D6}" srcOrd="7" destOrd="0" presId="urn:microsoft.com/office/officeart/2008/layout/LinedList"/>
    <dgm:cxn modelId="{537B2A9B-6E77-4AB2-A55D-7889350409FF}" type="presParOf" srcId="{94785CEA-95A3-4EFD-B750-3049E93620D6}" destId="{55A12CC5-C469-4C7C-B627-CE1B1EACBEDD}" srcOrd="0" destOrd="0" presId="urn:microsoft.com/office/officeart/2008/layout/LinedList"/>
    <dgm:cxn modelId="{4043568F-4785-4B28-8198-552E14C41679}" type="presParOf" srcId="{94785CEA-95A3-4EFD-B750-3049E93620D6}" destId="{6520D43A-76B8-4CD8-9014-99F28633F2E0}" srcOrd="1" destOrd="0" presId="urn:microsoft.com/office/officeart/2008/layout/LinedList"/>
    <dgm:cxn modelId="{BA2417BC-F474-4A82-A955-3A7289F3CA56}" type="presParOf" srcId="{AF244C07-1DE5-4879-82EF-90D33EDAB0D7}" destId="{E6B8DBCA-CCB8-4A3D-B932-8ADC89D73C49}" srcOrd="8" destOrd="0" presId="urn:microsoft.com/office/officeart/2008/layout/LinedList"/>
    <dgm:cxn modelId="{EEE9765C-67A2-4153-BDC1-18005DF5B82B}" type="presParOf" srcId="{AF244C07-1DE5-4879-82EF-90D33EDAB0D7}" destId="{E7CAD6A7-8D83-4731-AB39-E104F6E4F3A5}" srcOrd="9" destOrd="0" presId="urn:microsoft.com/office/officeart/2008/layout/LinedList"/>
    <dgm:cxn modelId="{1E872A83-EBDC-49DB-AE5D-B72DAE55A739}" type="presParOf" srcId="{E7CAD6A7-8D83-4731-AB39-E104F6E4F3A5}" destId="{EE5C84A2-3286-45B8-AC6D-AAEFE9AC703D}" srcOrd="0" destOrd="0" presId="urn:microsoft.com/office/officeart/2008/layout/LinedList"/>
    <dgm:cxn modelId="{E01715E4-14B3-40C2-8E29-0E4A95D78F22}" type="presParOf" srcId="{E7CAD6A7-8D83-4731-AB39-E104F6E4F3A5}" destId="{BC1F94C5-4004-4DF1-A97F-9C943493C7F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26640F-81EB-4375-81C9-1177A69F8BA4}" type="doc">
      <dgm:prSet loTypeId="urn:microsoft.com/office/officeart/2008/layout/Lined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ECA70FC-30F4-494F-8E91-41DFE598010C}">
      <dgm:prSet phldrT="[Текст]" custT="1"/>
      <dgm:spPr/>
      <dgm:t>
        <a:bodyPr/>
        <a:lstStyle/>
        <a:p>
          <a:r>
            <a:rPr lang="ru-RU" sz="1600" dirty="0">
              <a:latin typeface="+mj-lt"/>
            </a:rPr>
            <a:t>Государство обеспечивает всем гражданам возможность бесплатно получать прививки и информацию о них. В случае осложнений – бесплатную медицинскую помощь. Прививка проводится только при согласии вакцинируемого или его законного представителя</a:t>
          </a:r>
        </a:p>
      </dgm:t>
    </dgm:pt>
    <dgm:pt modelId="{4316FCDA-0799-4DD7-8A34-7388EA1475F2}" type="parTrans" cxnId="{282E8B2F-2851-444B-8DBC-12F287EDBD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BF935B3-E794-4A4D-B989-088497276D49}" type="sibTrans" cxnId="{282E8B2F-2851-444B-8DBC-12F287EDBD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5D4F6EB-6C32-4D95-98FF-C832DE5F7058}">
      <dgm:prSet custT="1"/>
      <dgm:spPr/>
      <dgm:t>
        <a:bodyPr/>
        <a:lstStyle/>
        <a:p>
          <a:r>
            <a:rPr lang="ru-RU" sz="1600" b="0" dirty="0">
              <a:latin typeface="ALS Wagon Medium"/>
              <a:cs typeface="Times New Roman" panose="02020603050405020304" pitchFamily="18" charset="0"/>
            </a:rPr>
            <a:t>Каждый гражданин имеет право отказаться от прививок себе или своему ребенку. Отказ должен быть зафиксирован письменно</a:t>
          </a:r>
        </a:p>
      </dgm:t>
    </dgm:pt>
    <dgm:pt modelId="{3652B8E5-A04D-4DAE-918B-5A41F3807E5B}" type="parTrans" cxnId="{C67B9897-F638-4DA1-8B27-9F27AF4CC979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4A703D4-087F-48D1-A5C6-95A3AD4E04E0}" type="sibTrans" cxnId="{C67B9897-F638-4DA1-8B27-9F27AF4CC979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CF781B5-EC7E-462E-BAB5-7981CD63C54D}">
      <dgm:prSet custT="1"/>
      <dgm:spPr/>
      <dgm:t>
        <a:bodyPr/>
        <a:lstStyle/>
        <a:p>
          <a:r>
            <a:rPr lang="ru-RU" sz="1600" b="0" dirty="0">
              <a:latin typeface="ALS Wagon Medium"/>
              <a:cs typeface="Times New Roman" panose="02020603050405020304" pitchFamily="18" charset="0"/>
            </a:rPr>
            <a:t>Непривитые лица при возникновении эпидемиологической ситуации могут быть не допущены в школы, техникумы, ДДУ</a:t>
          </a:r>
        </a:p>
      </dgm:t>
    </dgm:pt>
    <dgm:pt modelId="{59D0DA9B-5F2C-400A-9C10-182765365481}" type="parTrans" cxnId="{0F60C122-B96F-4847-A3D1-F0DFA542A5C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9BEE0F9-D573-4FD5-A75B-7DE1DF1CCF67}" type="sibTrans" cxnId="{0F60C122-B96F-4847-A3D1-F0DFA542A5C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552BA6F-7F7C-41C8-AF49-EA4DDC125E79}">
      <dgm:prSet custT="1"/>
      <dgm:spPr/>
      <dgm:t>
        <a:bodyPr/>
        <a:lstStyle/>
        <a:p>
          <a:pPr rtl="0"/>
          <a:r>
            <a:rPr lang="ru-RU" sz="1600" b="0" noProof="0" dirty="0">
              <a:solidFill>
                <a:schemeClr val="tx1"/>
              </a:solidFill>
              <a:latin typeface="ALS Wagon Medium"/>
              <a:cs typeface="Times New Roman" panose="02020603050405020304" pitchFamily="18" charset="0"/>
            </a:rPr>
            <a:t>Предусматривается ответственность производителя при производстве некачественной вакцины</a:t>
          </a:r>
        </a:p>
      </dgm:t>
    </dgm:pt>
    <dgm:pt modelId="{5AAB7336-B7D8-4865-BF97-2BE3D2E06F61}" type="parTrans" cxnId="{6AEDA677-6410-4105-9D42-CB8367F6D50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E43EA36-16A1-4E0B-82F7-26F018257FE7}" type="sibTrans" cxnId="{6AEDA677-6410-4105-9D42-CB8367F6D50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749E3EE-F3B3-48D1-A081-B7E3AF17E4E9}">
      <dgm:prSet custT="1"/>
      <dgm:spPr/>
      <dgm:t>
        <a:bodyPr/>
        <a:lstStyle/>
        <a:p>
          <a:pPr rtl="0"/>
          <a:r>
            <a:rPr lang="ru-RU" sz="1600" b="0" noProof="0" dirty="0">
              <a:solidFill>
                <a:schemeClr val="tx1"/>
              </a:solidFill>
              <a:latin typeface="ALS Wagon Medium"/>
              <a:cs typeface="Times New Roman" panose="02020603050405020304" pitchFamily="18" charset="0"/>
            </a:rPr>
            <a:t>Медицинские работники несут ответственность за оценку противопоказаний, охват прививками, технику введения, своевременную диагностику поствакцинальных реакций и осложнений </a:t>
          </a:r>
        </a:p>
      </dgm:t>
    </dgm:pt>
    <dgm:pt modelId="{9B56FDAF-C2B3-4BB4-B51A-A504458EE7F9}" type="parTrans" cxnId="{6C35391C-453F-4A24-B8C3-847F8DC110A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403459E-3D65-424E-9419-1B4721CDA367}" type="sibTrans" cxnId="{6C35391C-453F-4A24-B8C3-847F8DC110A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7F95EA5-8936-4372-8066-6C54C32E1E04}">
      <dgm:prSet custT="1"/>
      <dgm:spPr/>
      <dgm:t>
        <a:bodyPr/>
        <a:lstStyle/>
        <a:p>
          <a:r>
            <a:rPr lang="ru-RU" sz="1600" b="0" dirty="0">
              <a:latin typeface="ALS Wagon Medium"/>
              <a:cs typeface="Times New Roman" panose="02020603050405020304" pitchFamily="18" charset="0"/>
            </a:rPr>
            <a:t>В случае возникновения заболевания, соответствующего инфекции, дни нетрудоспособности не оплачиваются</a:t>
          </a:r>
        </a:p>
      </dgm:t>
    </dgm:pt>
    <dgm:pt modelId="{0AA9CE87-E27B-4627-89A0-914C9BCFFEDD}" type="parTrans" cxnId="{2D342EBF-9C9F-4FBB-B0AC-46F9049A5AD2}">
      <dgm:prSet/>
      <dgm:spPr/>
      <dgm:t>
        <a:bodyPr/>
        <a:lstStyle/>
        <a:p>
          <a:endParaRPr lang="ru-RU"/>
        </a:p>
      </dgm:t>
    </dgm:pt>
    <dgm:pt modelId="{0670BA32-5D3E-4551-AF79-AB02A0362097}" type="sibTrans" cxnId="{2D342EBF-9C9F-4FBB-B0AC-46F9049A5AD2}">
      <dgm:prSet/>
      <dgm:spPr/>
      <dgm:t>
        <a:bodyPr/>
        <a:lstStyle/>
        <a:p>
          <a:endParaRPr lang="ru-RU"/>
        </a:p>
      </dgm:t>
    </dgm:pt>
    <dgm:pt modelId="{355E4A7B-96F3-4D71-8B51-23A759677823}" type="pres">
      <dgm:prSet presAssocID="{3326640F-81EB-4375-81C9-1177A69F8BA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C89EFD0-C7F9-487A-B465-0E0161B4672F}" type="pres">
      <dgm:prSet presAssocID="{BECA70FC-30F4-494F-8E91-41DFE598010C}" presName="thickLine" presStyleLbl="alignNode1" presStyleIdx="0" presStyleCnt="6"/>
      <dgm:spPr/>
    </dgm:pt>
    <dgm:pt modelId="{A306BB0C-C2AF-4DED-B048-58892261A5CB}" type="pres">
      <dgm:prSet presAssocID="{BECA70FC-30F4-494F-8E91-41DFE598010C}" presName="horz1" presStyleCnt="0"/>
      <dgm:spPr/>
    </dgm:pt>
    <dgm:pt modelId="{49F0DC57-29EC-4ED0-8EA9-3664959C73AA}" type="pres">
      <dgm:prSet presAssocID="{BECA70FC-30F4-494F-8E91-41DFE598010C}" presName="tx1" presStyleLbl="revTx" presStyleIdx="0" presStyleCnt="6" custScaleY="129055"/>
      <dgm:spPr/>
      <dgm:t>
        <a:bodyPr/>
        <a:lstStyle/>
        <a:p>
          <a:endParaRPr lang="ru-RU"/>
        </a:p>
      </dgm:t>
    </dgm:pt>
    <dgm:pt modelId="{E29640DA-B889-431A-9BFA-F4AF86732D4B}" type="pres">
      <dgm:prSet presAssocID="{BECA70FC-30F4-494F-8E91-41DFE598010C}" presName="vert1" presStyleCnt="0"/>
      <dgm:spPr/>
    </dgm:pt>
    <dgm:pt modelId="{FF3E9C85-62D9-40D1-BF38-F24B66F09FAC}" type="pres">
      <dgm:prSet presAssocID="{15D4F6EB-6C32-4D95-98FF-C832DE5F7058}" presName="thickLine" presStyleLbl="alignNode1" presStyleIdx="1" presStyleCnt="6"/>
      <dgm:spPr/>
    </dgm:pt>
    <dgm:pt modelId="{0E4DD96B-12CF-441B-82C4-E1C1C6CEB836}" type="pres">
      <dgm:prSet presAssocID="{15D4F6EB-6C32-4D95-98FF-C832DE5F7058}" presName="horz1" presStyleCnt="0"/>
      <dgm:spPr/>
    </dgm:pt>
    <dgm:pt modelId="{1C0ADD05-51B2-461B-9820-724C36C44E23}" type="pres">
      <dgm:prSet presAssocID="{15D4F6EB-6C32-4D95-98FF-C832DE5F7058}" presName="tx1" presStyleLbl="revTx" presStyleIdx="1" presStyleCnt="6"/>
      <dgm:spPr/>
      <dgm:t>
        <a:bodyPr/>
        <a:lstStyle/>
        <a:p>
          <a:endParaRPr lang="ru-RU"/>
        </a:p>
      </dgm:t>
    </dgm:pt>
    <dgm:pt modelId="{DBC8CA59-A9B2-4F22-9181-57964A249C9B}" type="pres">
      <dgm:prSet presAssocID="{15D4F6EB-6C32-4D95-98FF-C832DE5F7058}" presName="vert1" presStyleCnt="0"/>
      <dgm:spPr/>
    </dgm:pt>
    <dgm:pt modelId="{4E181D66-9E8C-4B0B-9377-BD7202966836}" type="pres">
      <dgm:prSet presAssocID="{5CF781B5-EC7E-462E-BAB5-7981CD63C54D}" presName="thickLine" presStyleLbl="alignNode1" presStyleIdx="2" presStyleCnt="6"/>
      <dgm:spPr/>
    </dgm:pt>
    <dgm:pt modelId="{6E13282B-EE05-4D45-80AD-F1E3961B797A}" type="pres">
      <dgm:prSet presAssocID="{5CF781B5-EC7E-462E-BAB5-7981CD63C54D}" presName="horz1" presStyleCnt="0"/>
      <dgm:spPr/>
    </dgm:pt>
    <dgm:pt modelId="{A31EEAF9-4AC9-4522-B367-C0A8DB665516}" type="pres">
      <dgm:prSet presAssocID="{5CF781B5-EC7E-462E-BAB5-7981CD63C54D}" presName="tx1" presStyleLbl="revTx" presStyleIdx="2" presStyleCnt="6"/>
      <dgm:spPr/>
      <dgm:t>
        <a:bodyPr/>
        <a:lstStyle/>
        <a:p>
          <a:endParaRPr lang="ru-RU"/>
        </a:p>
      </dgm:t>
    </dgm:pt>
    <dgm:pt modelId="{06BE6A71-5BDD-4C97-9311-BCA15D5457C9}" type="pres">
      <dgm:prSet presAssocID="{5CF781B5-EC7E-462E-BAB5-7981CD63C54D}" presName="vert1" presStyleCnt="0"/>
      <dgm:spPr/>
    </dgm:pt>
    <dgm:pt modelId="{54FA94D5-2809-47EB-ABC5-E383DE9867AC}" type="pres">
      <dgm:prSet presAssocID="{97F95EA5-8936-4372-8066-6C54C32E1E04}" presName="thickLine" presStyleLbl="alignNode1" presStyleIdx="3" presStyleCnt="6"/>
      <dgm:spPr/>
    </dgm:pt>
    <dgm:pt modelId="{8D1E3842-C9CB-41E5-AA65-40A16B5A426E}" type="pres">
      <dgm:prSet presAssocID="{97F95EA5-8936-4372-8066-6C54C32E1E04}" presName="horz1" presStyleCnt="0"/>
      <dgm:spPr/>
    </dgm:pt>
    <dgm:pt modelId="{29B9EFEF-34B9-43EF-9CDD-CDDC4A1487A0}" type="pres">
      <dgm:prSet presAssocID="{97F95EA5-8936-4372-8066-6C54C32E1E04}" presName="tx1" presStyleLbl="revTx" presStyleIdx="3" presStyleCnt="6"/>
      <dgm:spPr/>
      <dgm:t>
        <a:bodyPr/>
        <a:lstStyle/>
        <a:p>
          <a:endParaRPr lang="ru-RU"/>
        </a:p>
      </dgm:t>
    </dgm:pt>
    <dgm:pt modelId="{57D3669C-F587-44F0-9FB0-E0E135614A5F}" type="pres">
      <dgm:prSet presAssocID="{97F95EA5-8936-4372-8066-6C54C32E1E04}" presName="vert1" presStyleCnt="0"/>
      <dgm:spPr/>
    </dgm:pt>
    <dgm:pt modelId="{F5B55D83-1C7E-4ED0-A188-5779B2A48569}" type="pres">
      <dgm:prSet presAssocID="{7552BA6F-7F7C-41C8-AF49-EA4DDC125E79}" presName="thickLine" presStyleLbl="alignNode1" presStyleIdx="4" presStyleCnt="6"/>
      <dgm:spPr/>
    </dgm:pt>
    <dgm:pt modelId="{9B428526-2688-4870-9EBD-E8A2AAF2A008}" type="pres">
      <dgm:prSet presAssocID="{7552BA6F-7F7C-41C8-AF49-EA4DDC125E79}" presName="horz1" presStyleCnt="0"/>
      <dgm:spPr/>
    </dgm:pt>
    <dgm:pt modelId="{F2D060E4-1FBD-4D67-8815-C2C9603C14C6}" type="pres">
      <dgm:prSet presAssocID="{7552BA6F-7F7C-41C8-AF49-EA4DDC125E79}" presName="tx1" presStyleLbl="revTx" presStyleIdx="4" presStyleCnt="6"/>
      <dgm:spPr/>
      <dgm:t>
        <a:bodyPr/>
        <a:lstStyle/>
        <a:p>
          <a:endParaRPr lang="ru-RU"/>
        </a:p>
      </dgm:t>
    </dgm:pt>
    <dgm:pt modelId="{352EAAA1-F722-449B-A819-1A70B2D99996}" type="pres">
      <dgm:prSet presAssocID="{7552BA6F-7F7C-41C8-AF49-EA4DDC125E79}" presName="vert1" presStyleCnt="0"/>
      <dgm:spPr/>
    </dgm:pt>
    <dgm:pt modelId="{79A8C432-96DB-4BD9-A744-415F45250F74}" type="pres">
      <dgm:prSet presAssocID="{7749E3EE-F3B3-48D1-A081-B7E3AF17E4E9}" presName="thickLine" presStyleLbl="alignNode1" presStyleIdx="5" presStyleCnt="6"/>
      <dgm:spPr/>
    </dgm:pt>
    <dgm:pt modelId="{97BED34F-DCFE-4E71-A624-4CD77CC9AD4F}" type="pres">
      <dgm:prSet presAssocID="{7749E3EE-F3B3-48D1-A081-B7E3AF17E4E9}" presName="horz1" presStyleCnt="0"/>
      <dgm:spPr/>
    </dgm:pt>
    <dgm:pt modelId="{B997E523-D0BE-426E-A74C-4760F89D50E4}" type="pres">
      <dgm:prSet presAssocID="{7749E3EE-F3B3-48D1-A081-B7E3AF17E4E9}" presName="tx1" presStyleLbl="revTx" presStyleIdx="5" presStyleCnt="6"/>
      <dgm:spPr/>
      <dgm:t>
        <a:bodyPr/>
        <a:lstStyle/>
        <a:p>
          <a:endParaRPr lang="ru-RU"/>
        </a:p>
      </dgm:t>
    </dgm:pt>
    <dgm:pt modelId="{D3D3EA09-5AB4-49B3-83B4-85BB4E1DD398}" type="pres">
      <dgm:prSet presAssocID="{7749E3EE-F3B3-48D1-A081-B7E3AF17E4E9}" presName="vert1" presStyleCnt="0"/>
      <dgm:spPr/>
    </dgm:pt>
  </dgm:ptLst>
  <dgm:cxnLst>
    <dgm:cxn modelId="{C67B9897-F638-4DA1-8B27-9F27AF4CC979}" srcId="{3326640F-81EB-4375-81C9-1177A69F8BA4}" destId="{15D4F6EB-6C32-4D95-98FF-C832DE5F7058}" srcOrd="1" destOrd="0" parTransId="{3652B8E5-A04D-4DAE-918B-5A41F3807E5B}" sibTransId="{84A703D4-087F-48D1-A5C6-95A3AD4E04E0}"/>
    <dgm:cxn modelId="{162221CE-3D57-491B-884D-EDF147D6446A}" type="presOf" srcId="{7749E3EE-F3B3-48D1-A081-B7E3AF17E4E9}" destId="{B997E523-D0BE-426E-A74C-4760F89D50E4}" srcOrd="0" destOrd="0" presId="urn:microsoft.com/office/officeart/2008/layout/LinedList"/>
    <dgm:cxn modelId="{5D70D506-7EEC-47EF-9A8F-2D1C8DCD0F25}" type="presOf" srcId="{BECA70FC-30F4-494F-8E91-41DFE598010C}" destId="{49F0DC57-29EC-4ED0-8EA9-3664959C73AA}" srcOrd="0" destOrd="0" presId="urn:microsoft.com/office/officeart/2008/layout/LinedList"/>
    <dgm:cxn modelId="{FE58B34B-44C7-44A3-9FB2-4AE8AAD95C06}" type="presOf" srcId="{15D4F6EB-6C32-4D95-98FF-C832DE5F7058}" destId="{1C0ADD05-51B2-461B-9820-724C36C44E23}" srcOrd="0" destOrd="0" presId="urn:microsoft.com/office/officeart/2008/layout/LinedList"/>
    <dgm:cxn modelId="{6AEDA677-6410-4105-9D42-CB8367F6D50B}" srcId="{3326640F-81EB-4375-81C9-1177A69F8BA4}" destId="{7552BA6F-7F7C-41C8-AF49-EA4DDC125E79}" srcOrd="4" destOrd="0" parTransId="{5AAB7336-B7D8-4865-BF97-2BE3D2E06F61}" sibTransId="{0E43EA36-16A1-4E0B-82F7-26F018257FE7}"/>
    <dgm:cxn modelId="{4FE25D13-3EE2-40BC-BF1D-1D96006FCA76}" type="presOf" srcId="{7552BA6F-7F7C-41C8-AF49-EA4DDC125E79}" destId="{F2D060E4-1FBD-4D67-8815-C2C9603C14C6}" srcOrd="0" destOrd="0" presId="urn:microsoft.com/office/officeart/2008/layout/LinedList"/>
    <dgm:cxn modelId="{282E8B2F-2851-444B-8DBC-12F287EDBD81}" srcId="{3326640F-81EB-4375-81C9-1177A69F8BA4}" destId="{BECA70FC-30F4-494F-8E91-41DFE598010C}" srcOrd="0" destOrd="0" parTransId="{4316FCDA-0799-4DD7-8A34-7388EA1475F2}" sibTransId="{DBF935B3-E794-4A4D-B989-088497276D49}"/>
    <dgm:cxn modelId="{1872D8BD-6A51-441B-86D3-CB34E7C7EA8F}" type="presOf" srcId="{3326640F-81EB-4375-81C9-1177A69F8BA4}" destId="{355E4A7B-96F3-4D71-8B51-23A759677823}" srcOrd="0" destOrd="0" presId="urn:microsoft.com/office/officeart/2008/layout/LinedList"/>
    <dgm:cxn modelId="{52780A37-6EB6-44A6-BF8C-CE1F92D53387}" type="presOf" srcId="{5CF781B5-EC7E-462E-BAB5-7981CD63C54D}" destId="{A31EEAF9-4AC9-4522-B367-C0A8DB665516}" srcOrd="0" destOrd="0" presId="urn:microsoft.com/office/officeart/2008/layout/LinedList"/>
    <dgm:cxn modelId="{2D342EBF-9C9F-4FBB-B0AC-46F9049A5AD2}" srcId="{3326640F-81EB-4375-81C9-1177A69F8BA4}" destId="{97F95EA5-8936-4372-8066-6C54C32E1E04}" srcOrd="3" destOrd="0" parTransId="{0AA9CE87-E27B-4627-89A0-914C9BCFFEDD}" sibTransId="{0670BA32-5D3E-4551-AF79-AB02A0362097}"/>
    <dgm:cxn modelId="{8D6D2317-8AB2-4527-AB3A-81420ECE64F5}" type="presOf" srcId="{97F95EA5-8936-4372-8066-6C54C32E1E04}" destId="{29B9EFEF-34B9-43EF-9CDD-CDDC4A1487A0}" srcOrd="0" destOrd="0" presId="urn:microsoft.com/office/officeart/2008/layout/LinedList"/>
    <dgm:cxn modelId="{6C35391C-453F-4A24-B8C3-847F8DC110AE}" srcId="{3326640F-81EB-4375-81C9-1177A69F8BA4}" destId="{7749E3EE-F3B3-48D1-A081-B7E3AF17E4E9}" srcOrd="5" destOrd="0" parTransId="{9B56FDAF-C2B3-4BB4-B51A-A504458EE7F9}" sibTransId="{E403459E-3D65-424E-9419-1B4721CDA367}"/>
    <dgm:cxn modelId="{0F60C122-B96F-4847-A3D1-F0DFA542A5C1}" srcId="{3326640F-81EB-4375-81C9-1177A69F8BA4}" destId="{5CF781B5-EC7E-462E-BAB5-7981CD63C54D}" srcOrd="2" destOrd="0" parTransId="{59D0DA9B-5F2C-400A-9C10-182765365481}" sibTransId="{A9BEE0F9-D573-4FD5-A75B-7DE1DF1CCF67}"/>
    <dgm:cxn modelId="{B747E485-BEE9-4FD5-A1DA-F7E81F0D80C3}" type="presParOf" srcId="{355E4A7B-96F3-4D71-8B51-23A759677823}" destId="{4C89EFD0-C7F9-487A-B465-0E0161B4672F}" srcOrd="0" destOrd="0" presId="urn:microsoft.com/office/officeart/2008/layout/LinedList"/>
    <dgm:cxn modelId="{558FFB94-2ECB-482A-B52F-579B1C8D936A}" type="presParOf" srcId="{355E4A7B-96F3-4D71-8B51-23A759677823}" destId="{A306BB0C-C2AF-4DED-B048-58892261A5CB}" srcOrd="1" destOrd="0" presId="urn:microsoft.com/office/officeart/2008/layout/LinedList"/>
    <dgm:cxn modelId="{C961D9B8-486D-4598-ACC4-7C08381F77C8}" type="presParOf" srcId="{A306BB0C-C2AF-4DED-B048-58892261A5CB}" destId="{49F0DC57-29EC-4ED0-8EA9-3664959C73AA}" srcOrd="0" destOrd="0" presId="urn:microsoft.com/office/officeart/2008/layout/LinedList"/>
    <dgm:cxn modelId="{093C17D7-2747-47B5-B840-7424A57C9F75}" type="presParOf" srcId="{A306BB0C-C2AF-4DED-B048-58892261A5CB}" destId="{E29640DA-B889-431A-9BFA-F4AF86732D4B}" srcOrd="1" destOrd="0" presId="urn:microsoft.com/office/officeart/2008/layout/LinedList"/>
    <dgm:cxn modelId="{20F61A39-5C63-42DB-9BDF-FB55A02FECCD}" type="presParOf" srcId="{355E4A7B-96F3-4D71-8B51-23A759677823}" destId="{FF3E9C85-62D9-40D1-BF38-F24B66F09FAC}" srcOrd="2" destOrd="0" presId="urn:microsoft.com/office/officeart/2008/layout/LinedList"/>
    <dgm:cxn modelId="{E61E6370-4CCE-4EE7-BF6A-E4D0FD5CF390}" type="presParOf" srcId="{355E4A7B-96F3-4D71-8B51-23A759677823}" destId="{0E4DD96B-12CF-441B-82C4-E1C1C6CEB836}" srcOrd="3" destOrd="0" presId="urn:microsoft.com/office/officeart/2008/layout/LinedList"/>
    <dgm:cxn modelId="{31A8765F-F53B-4E4E-BB7C-A43C30334630}" type="presParOf" srcId="{0E4DD96B-12CF-441B-82C4-E1C1C6CEB836}" destId="{1C0ADD05-51B2-461B-9820-724C36C44E23}" srcOrd="0" destOrd="0" presId="urn:microsoft.com/office/officeart/2008/layout/LinedList"/>
    <dgm:cxn modelId="{CAF19B9C-B68F-477B-B7E5-AFB02651B64A}" type="presParOf" srcId="{0E4DD96B-12CF-441B-82C4-E1C1C6CEB836}" destId="{DBC8CA59-A9B2-4F22-9181-57964A249C9B}" srcOrd="1" destOrd="0" presId="urn:microsoft.com/office/officeart/2008/layout/LinedList"/>
    <dgm:cxn modelId="{56236260-8F6F-4317-96B9-811AC4406217}" type="presParOf" srcId="{355E4A7B-96F3-4D71-8B51-23A759677823}" destId="{4E181D66-9E8C-4B0B-9377-BD7202966836}" srcOrd="4" destOrd="0" presId="urn:microsoft.com/office/officeart/2008/layout/LinedList"/>
    <dgm:cxn modelId="{3A83EDD5-B94E-4F0A-B31B-50CD59D2EFE8}" type="presParOf" srcId="{355E4A7B-96F3-4D71-8B51-23A759677823}" destId="{6E13282B-EE05-4D45-80AD-F1E3961B797A}" srcOrd="5" destOrd="0" presId="urn:microsoft.com/office/officeart/2008/layout/LinedList"/>
    <dgm:cxn modelId="{56E2C00A-A4D1-4269-A936-17FAE115029B}" type="presParOf" srcId="{6E13282B-EE05-4D45-80AD-F1E3961B797A}" destId="{A31EEAF9-4AC9-4522-B367-C0A8DB665516}" srcOrd="0" destOrd="0" presId="urn:microsoft.com/office/officeart/2008/layout/LinedList"/>
    <dgm:cxn modelId="{DD2B79E4-B7CB-4D88-87F9-CF502FD174EE}" type="presParOf" srcId="{6E13282B-EE05-4D45-80AD-F1E3961B797A}" destId="{06BE6A71-5BDD-4C97-9311-BCA15D5457C9}" srcOrd="1" destOrd="0" presId="urn:microsoft.com/office/officeart/2008/layout/LinedList"/>
    <dgm:cxn modelId="{2C7F07BC-B75B-4349-B21C-18D70139A97D}" type="presParOf" srcId="{355E4A7B-96F3-4D71-8B51-23A759677823}" destId="{54FA94D5-2809-47EB-ABC5-E383DE9867AC}" srcOrd="6" destOrd="0" presId="urn:microsoft.com/office/officeart/2008/layout/LinedList"/>
    <dgm:cxn modelId="{B4E6A45A-BCCC-45E8-BE6C-B1E7DD034D30}" type="presParOf" srcId="{355E4A7B-96F3-4D71-8B51-23A759677823}" destId="{8D1E3842-C9CB-41E5-AA65-40A16B5A426E}" srcOrd="7" destOrd="0" presId="urn:microsoft.com/office/officeart/2008/layout/LinedList"/>
    <dgm:cxn modelId="{9D0F9856-670A-46A4-9961-4B864DCD7E36}" type="presParOf" srcId="{8D1E3842-C9CB-41E5-AA65-40A16B5A426E}" destId="{29B9EFEF-34B9-43EF-9CDD-CDDC4A1487A0}" srcOrd="0" destOrd="0" presId="urn:microsoft.com/office/officeart/2008/layout/LinedList"/>
    <dgm:cxn modelId="{E0387153-1AC7-4E93-868A-D58430696A22}" type="presParOf" srcId="{8D1E3842-C9CB-41E5-AA65-40A16B5A426E}" destId="{57D3669C-F587-44F0-9FB0-E0E135614A5F}" srcOrd="1" destOrd="0" presId="urn:microsoft.com/office/officeart/2008/layout/LinedList"/>
    <dgm:cxn modelId="{91258B8A-381E-4634-A23A-9E9B9621F7D9}" type="presParOf" srcId="{355E4A7B-96F3-4D71-8B51-23A759677823}" destId="{F5B55D83-1C7E-4ED0-A188-5779B2A48569}" srcOrd="8" destOrd="0" presId="urn:microsoft.com/office/officeart/2008/layout/LinedList"/>
    <dgm:cxn modelId="{A9F2D61D-3296-4FE4-88F6-5899C1B0FD22}" type="presParOf" srcId="{355E4A7B-96F3-4D71-8B51-23A759677823}" destId="{9B428526-2688-4870-9EBD-E8A2AAF2A008}" srcOrd="9" destOrd="0" presId="urn:microsoft.com/office/officeart/2008/layout/LinedList"/>
    <dgm:cxn modelId="{15275EEA-1B67-4372-8EB4-F73CA7EC3F25}" type="presParOf" srcId="{9B428526-2688-4870-9EBD-E8A2AAF2A008}" destId="{F2D060E4-1FBD-4D67-8815-C2C9603C14C6}" srcOrd="0" destOrd="0" presId="urn:microsoft.com/office/officeart/2008/layout/LinedList"/>
    <dgm:cxn modelId="{286CBB1F-4A41-4B82-B361-F426D0BF5133}" type="presParOf" srcId="{9B428526-2688-4870-9EBD-E8A2AAF2A008}" destId="{352EAAA1-F722-449B-A819-1A70B2D99996}" srcOrd="1" destOrd="0" presId="urn:microsoft.com/office/officeart/2008/layout/LinedList"/>
    <dgm:cxn modelId="{CF3A8CEF-A0EF-44CE-8DC6-4EED7B7E4DE1}" type="presParOf" srcId="{355E4A7B-96F3-4D71-8B51-23A759677823}" destId="{79A8C432-96DB-4BD9-A744-415F45250F74}" srcOrd="10" destOrd="0" presId="urn:microsoft.com/office/officeart/2008/layout/LinedList"/>
    <dgm:cxn modelId="{B8DE79CF-8740-4AE7-955F-F9AB98EF89E2}" type="presParOf" srcId="{355E4A7B-96F3-4D71-8B51-23A759677823}" destId="{97BED34F-DCFE-4E71-A624-4CD77CC9AD4F}" srcOrd="11" destOrd="0" presId="urn:microsoft.com/office/officeart/2008/layout/LinedList"/>
    <dgm:cxn modelId="{8C2E65ED-03CE-4854-90A6-29A2505108B2}" type="presParOf" srcId="{97BED34F-DCFE-4E71-A624-4CD77CC9AD4F}" destId="{B997E523-D0BE-426E-A74C-4760F89D50E4}" srcOrd="0" destOrd="0" presId="urn:microsoft.com/office/officeart/2008/layout/LinedList"/>
    <dgm:cxn modelId="{083C50AA-FDBA-4946-BEA7-C718CD26CE33}" type="presParOf" srcId="{97BED34F-DCFE-4E71-A624-4CD77CC9AD4F}" destId="{D3D3EA09-5AB4-49B3-83B4-85BB4E1DD39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7BD4A9-4F04-40E1-811F-6E33FCE0D6B2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E0566F9-1949-4B14-A2F1-F814A02BE9F7}">
      <dgm:prSet phldrT="[Текст]" custT="1"/>
      <dgm:spPr/>
      <dgm:t>
        <a:bodyPr/>
        <a:lstStyle/>
        <a:p>
          <a:r>
            <a:rPr lang="ru-RU" sz="1600" dirty="0">
              <a:latin typeface="ALS Wagon Medium"/>
            </a:rPr>
            <a:t>Запрет для граждан на выезд в страны, которые требуют конкретных профилактических прививок</a:t>
          </a:r>
        </a:p>
      </dgm:t>
    </dgm:pt>
    <dgm:pt modelId="{46EA431D-0E81-43B3-A63F-51B3C47D0BAB}" type="parTrans" cxnId="{E57AA962-A260-425E-BE47-95F4C048C2DE}">
      <dgm:prSet/>
      <dgm:spPr/>
      <dgm:t>
        <a:bodyPr/>
        <a:lstStyle/>
        <a:p>
          <a:endParaRPr lang="ru-RU"/>
        </a:p>
      </dgm:t>
    </dgm:pt>
    <dgm:pt modelId="{6CF1E21D-D87C-48B0-A346-075FAB26046A}" type="sibTrans" cxnId="{E57AA962-A260-425E-BE47-95F4C048C2DE}">
      <dgm:prSet/>
      <dgm:spPr/>
      <dgm:t>
        <a:bodyPr/>
        <a:lstStyle/>
        <a:p>
          <a:endParaRPr lang="ru-RU"/>
        </a:p>
      </dgm:t>
    </dgm:pt>
    <dgm:pt modelId="{C062EB1E-8405-464E-BD39-7087F2B96B67}">
      <dgm:prSet phldrT="[Текст]" custT="1"/>
      <dgm:spPr/>
      <dgm:t>
        <a:bodyPr/>
        <a:lstStyle/>
        <a:p>
          <a:r>
            <a:rPr lang="ru-RU" sz="1800" dirty="0">
              <a:latin typeface="ALS Wagon Medium"/>
            </a:rPr>
            <a:t>Временный отказ в приеме граждан в образовательные и оздоровительные учреждения</a:t>
          </a:r>
        </a:p>
      </dgm:t>
    </dgm:pt>
    <dgm:pt modelId="{75B3071B-5AEC-4DEB-9D00-4549F4760943}" type="parTrans" cxnId="{730293B5-CC80-4AB3-89AD-9C5766803862}">
      <dgm:prSet/>
      <dgm:spPr/>
      <dgm:t>
        <a:bodyPr/>
        <a:lstStyle/>
        <a:p>
          <a:endParaRPr lang="ru-RU"/>
        </a:p>
      </dgm:t>
    </dgm:pt>
    <dgm:pt modelId="{88284EB5-3DA1-4599-93E3-C5B03603D186}" type="sibTrans" cxnId="{730293B5-CC80-4AB3-89AD-9C5766803862}">
      <dgm:prSet/>
      <dgm:spPr/>
      <dgm:t>
        <a:bodyPr/>
        <a:lstStyle/>
        <a:p>
          <a:endParaRPr lang="ru-RU"/>
        </a:p>
      </dgm:t>
    </dgm:pt>
    <dgm:pt modelId="{57A19266-89FB-4456-B4CA-D36A17719199}">
      <dgm:prSet phldrT="[Текст]" custT="1"/>
      <dgm:spPr/>
      <dgm:t>
        <a:bodyPr/>
        <a:lstStyle/>
        <a:p>
          <a:r>
            <a:rPr lang="ru-RU" sz="1800" dirty="0">
              <a:latin typeface="ALS Wagon Medium"/>
            </a:rPr>
            <a:t>Отказ в приеме граждан на работы или отстранение граждан от работ, выполнение которых связано с высоким риском заболевания инфекционными болезнями</a:t>
          </a:r>
        </a:p>
      </dgm:t>
    </dgm:pt>
    <dgm:pt modelId="{5C9376F1-FF7E-4D69-B753-8A214E82E291}" type="parTrans" cxnId="{A7F9851B-3219-437A-A24D-638410AECE0F}">
      <dgm:prSet/>
      <dgm:spPr/>
      <dgm:t>
        <a:bodyPr/>
        <a:lstStyle/>
        <a:p>
          <a:endParaRPr lang="ru-RU"/>
        </a:p>
      </dgm:t>
    </dgm:pt>
    <dgm:pt modelId="{D1877C9D-9D85-4D10-82FC-4F75A05D748C}" type="sibTrans" cxnId="{A7F9851B-3219-437A-A24D-638410AECE0F}">
      <dgm:prSet/>
      <dgm:spPr/>
      <dgm:t>
        <a:bodyPr/>
        <a:lstStyle/>
        <a:p>
          <a:endParaRPr lang="ru-RU"/>
        </a:p>
      </dgm:t>
    </dgm:pt>
    <dgm:pt modelId="{B4E79253-80D7-4456-B972-C78632E97EA0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600" i="0" dirty="0">
              <a:solidFill>
                <a:schemeClr val="accent1">
                  <a:lumMod val="75000"/>
                </a:schemeClr>
              </a:solidFill>
              <a:latin typeface="ALS Wagon Medium"/>
            </a:rPr>
            <a:t>Отсутствие профилактических прививок влечет за собой в соответствии с пунктом 2 статьи 5 ФЗ от 17.09.1998 года № 157-ФЗ «Об иммунопрофилактике инфекционных болезней» следующее:</a:t>
          </a:r>
        </a:p>
      </dgm:t>
    </dgm:pt>
    <dgm:pt modelId="{6BDC042E-F733-40BD-B9F0-F4512D089D81}" type="parTrans" cxnId="{C787098C-F9F5-47E3-B58F-B63111406984}">
      <dgm:prSet/>
      <dgm:spPr/>
      <dgm:t>
        <a:bodyPr/>
        <a:lstStyle/>
        <a:p>
          <a:endParaRPr lang="ru-RU"/>
        </a:p>
      </dgm:t>
    </dgm:pt>
    <dgm:pt modelId="{D67D3E84-51E9-4986-92B1-3CB1644EC1A6}" type="sibTrans" cxnId="{C787098C-F9F5-47E3-B58F-B63111406984}">
      <dgm:prSet/>
      <dgm:spPr/>
      <dgm:t>
        <a:bodyPr/>
        <a:lstStyle/>
        <a:p>
          <a:endParaRPr lang="ru-RU"/>
        </a:p>
      </dgm:t>
    </dgm:pt>
    <dgm:pt modelId="{65C853B8-372A-4973-A73F-A4C48310D1ED}" type="pres">
      <dgm:prSet presAssocID="{3A7BD4A9-4F04-40E1-811F-6E33FCE0D6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7AC0E3-B1E4-41EC-BBFA-F4F0DF186D3C}" type="pres">
      <dgm:prSet presAssocID="{FE0566F9-1949-4B14-A2F1-F814A02BE9F7}" presName="parentText" presStyleLbl="node1" presStyleIdx="0" presStyleCnt="4" custLinFactY="9527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E4808-4F2C-48E0-90B8-498B6B9469CC}" type="pres">
      <dgm:prSet presAssocID="{6CF1E21D-D87C-48B0-A346-075FAB26046A}" presName="spacer" presStyleCnt="0"/>
      <dgm:spPr/>
    </dgm:pt>
    <dgm:pt modelId="{5DEB19C5-2201-4F84-ABFF-62A53C22E443}" type="pres">
      <dgm:prSet presAssocID="{C062EB1E-8405-464E-BD39-7087F2B96B67}" presName="parentText" presStyleLbl="node1" presStyleIdx="1" presStyleCnt="4" custLinFactY="100000" custLinFactNeighborX="-449" custLinFactNeighborY="100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40CD6-1423-4D7C-8FF4-2299E0C05681}" type="pres">
      <dgm:prSet presAssocID="{88284EB5-3DA1-4599-93E3-C5B03603D186}" presName="spacer" presStyleCnt="0"/>
      <dgm:spPr/>
    </dgm:pt>
    <dgm:pt modelId="{E85C73EE-C707-4947-9657-6D23ACA12A0B}" type="pres">
      <dgm:prSet presAssocID="{57A19266-89FB-4456-B4CA-D36A17719199}" presName="parentText" presStyleLbl="node1" presStyleIdx="2" presStyleCnt="4" custLinFactY="111737" custLinFactNeighborX="-324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35FC7-BC86-433C-8A08-3900F866C924}" type="pres">
      <dgm:prSet presAssocID="{D1877C9D-9D85-4D10-82FC-4F75A05D748C}" presName="spacer" presStyleCnt="0"/>
      <dgm:spPr/>
    </dgm:pt>
    <dgm:pt modelId="{5E508485-6980-44D2-BA67-7A2A93B0FE7F}" type="pres">
      <dgm:prSet presAssocID="{B4E79253-80D7-4456-B972-C78632E97EA0}" presName="parentText" presStyleLbl="node1" presStyleIdx="3" presStyleCnt="4" custLinFactY="-538348" custLinFactNeighborX="-461" custLinFactNeighborY="-6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FD00DB-8135-4EEC-B2C5-3758D7B338AB}" type="presOf" srcId="{FE0566F9-1949-4B14-A2F1-F814A02BE9F7}" destId="{417AC0E3-B1E4-41EC-BBFA-F4F0DF186D3C}" srcOrd="0" destOrd="0" presId="urn:microsoft.com/office/officeart/2005/8/layout/vList2"/>
    <dgm:cxn modelId="{477078B5-1DA5-4747-98A2-C08382449F11}" type="presOf" srcId="{C062EB1E-8405-464E-BD39-7087F2B96B67}" destId="{5DEB19C5-2201-4F84-ABFF-62A53C22E443}" srcOrd="0" destOrd="0" presId="urn:microsoft.com/office/officeart/2005/8/layout/vList2"/>
    <dgm:cxn modelId="{E57AA962-A260-425E-BE47-95F4C048C2DE}" srcId="{3A7BD4A9-4F04-40E1-811F-6E33FCE0D6B2}" destId="{FE0566F9-1949-4B14-A2F1-F814A02BE9F7}" srcOrd="0" destOrd="0" parTransId="{46EA431D-0E81-43B3-A63F-51B3C47D0BAB}" sibTransId="{6CF1E21D-D87C-48B0-A346-075FAB26046A}"/>
    <dgm:cxn modelId="{7CB46DBD-827A-4B54-B666-B63340010B2A}" type="presOf" srcId="{3A7BD4A9-4F04-40E1-811F-6E33FCE0D6B2}" destId="{65C853B8-372A-4973-A73F-A4C48310D1ED}" srcOrd="0" destOrd="0" presId="urn:microsoft.com/office/officeart/2005/8/layout/vList2"/>
    <dgm:cxn modelId="{F374CD25-BAA3-4CB2-8448-7CE16CC9BE25}" type="presOf" srcId="{B4E79253-80D7-4456-B972-C78632E97EA0}" destId="{5E508485-6980-44D2-BA67-7A2A93B0FE7F}" srcOrd="0" destOrd="0" presId="urn:microsoft.com/office/officeart/2005/8/layout/vList2"/>
    <dgm:cxn modelId="{A7F9851B-3219-437A-A24D-638410AECE0F}" srcId="{3A7BD4A9-4F04-40E1-811F-6E33FCE0D6B2}" destId="{57A19266-89FB-4456-B4CA-D36A17719199}" srcOrd="2" destOrd="0" parTransId="{5C9376F1-FF7E-4D69-B753-8A214E82E291}" sibTransId="{D1877C9D-9D85-4D10-82FC-4F75A05D748C}"/>
    <dgm:cxn modelId="{574F4309-AD91-430D-84DB-091E620C7F80}" type="presOf" srcId="{57A19266-89FB-4456-B4CA-D36A17719199}" destId="{E85C73EE-C707-4947-9657-6D23ACA12A0B}" srcOrd="0" destOrd="0" presId="urn:microsoft.com/office/officeart/2005/8/layout/vList2"/>
    <dgm:cxn modelId="{C787098C-F9F5-47E3-B58F-B63111406984}" srcId="{3A7BD4A9-4F04-40E1-811F-6E33FCE0D6B2}" destId="{B4E79253-80D7-4456-B972-C78632E97EA0}" srcOrd="3" destOrd="0" parTransId="{6BDC042E-F733-40BD-B9F0-F4512D089D81}" sibTransId="{D67D3E84-51E9-4986-92B1-3CB1644EC1A6}"/>
    <dgm:cxn modelId="{730293B5-CC80-4AB3-89AD-9C5766803862}" srcId="{3A7BD4A9-4F04-40E1-811F-6E33FCE0D6B2}" destId="{C062EB1E-8405-464E-BD39-7087F2B96B67}" srcOrd="1" destOrd="0" parTransId="{75B3071B-5AEC-4DEB-9D00-4549F4760943}" sibTransId="{88284EB5-3DA1-4599-93E3-C5B03603D186}"/>
    <dgm:cxn modelId="{68B6B313-0626-49F4-B3B6-84B25005401C}" type="presParOf" srcId="{65C853B8-372A-4973-A73F-A4C48310D1ED}" destId="{417AC0E3-B1E4-41EC-BBFA-F4F0DF186D3C}" srcOrd="0" destOrd="0" presId="urn:microsoft.com/office/officeart/2005/8/layout/vList2"/>
    <dgm:cxn modelId="{932859F9-7414-42DF-B628-921CA6991AB0}" type="presParOf" srcId="{65C853B8-372A-4973-A73F-A4C48310D1ED}" destId="{A8CE4808-4F2C-48E0-90B8-498B6B9469CC}" srcOrd="1" destOrd="0" presId="urn:microsoft.com/office/officeart/2005/8/layout/vList2"/>
    <dgm:cxn modelId="{409ACEAE-95FB-49E6-8062-1E048E82BEF8}" type="presParOf" srcId="{65C853B8-372A-4973-A73F-A4C48310D1ED}" destId="{5DEB19C5-2201-4F84-ABFF-62A53C22E443}" srcOrd="2" destOrd="0" presId="urn:microsoft.com/office/officeart/2005/8/layout/vList2"/>
    <dgm:cxn modelId="{FB8F93E0-B64F-4DB9-9643-74EB08851025}" type="presParOf" srcId="{65C853B8-372A-4973-A73F-A4C48310D1ED}" destId="{CC740CD6-1423-4D7C-8FF4-2299E0C05681}" srcOrd="3" destOrd="0" presId="urn:microsoft.com/office/officeart/2005/8/layout/vList2"/>
    <dgm:cxn modelId="{0B62A031-EFFA-45FC-AF25-BCA0B8BDD937}" type="presParOf" srcId="{65C853B8-372A-4973-A73F-A4C48310D1ED}" destId="{E85C73EE-C707-4947-9657-6D23ACA12A0B}" srcOrd="4" destOrd="0" presId="urn:microsoft.com/office/officeart/2005/8/layout/vList2"/>
    <dgm:cxn modelId="{24D64D94-F1D4-471E-ABAF-4E4993B8D700}" type="presParOf" srcId="{65C853B8-372A-4973-A73F-A4C48310D1ED}" destId="{0C035FC7-BC86-433C-8A08-3900F866C924}" srcOrd="5" destOrd="0" presId="urn:microsoft.com/office/officeart/2005/8/layout/vList2"/>
    <dgm:cxn modelId="{BE33FDB5-92C0-46FA-923C-70E34BAE3A25}" type="presParOf" srcId="{65C853B8-372A-4973-A73F-A4C48310D1ED}" destId="{5E508485-6980-44D2-BA67-7A2A93B0FE7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7BD4A9-4F04-40E1-811F-6E33FCE0D6B2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E0566F9-1949-4B14-A2F1-F814A02BE9F7}">
      <dgm:prSet phldrT="[Текст]" custT="1"/>
      <dgm:spPr/>
      <dgm:t>
        <a:bodyPr/>
        <a:lstStyle/>
        <a:p>
          <a:r>
            <a:rPr lang="ru-RU" sz="2000" dirty="0">
              <a:latin typeface="ALS Wagon Medium"/>
            </a:rPr>
            <a:t>Общество стало </a:t>
          </a:r>
          <a:r>
            <a:rPr lang="ru-RU" sz="2000" dirty="0" err="1">
              <a:latin typeface="ALS Wagon Medium"/>
            </a:rPr>
            <a:t>вакцинозависимым</a:t>
          </a:r>
          <a:endParaRPr lang="ru-RU" sz="2000" dirty="0">
            <a:latin typeface="ALS Wagon Medium"/>
          </a:endParaRPr>
        </a:p>
      </dgm:t>
    </dgm:pt>
    <dgm:pt modelId="{46EA431D-0E81-43B3-A63F-51B3C47D0BAB}" type="parTrans" cxnId="{E57AA962-A260-425E-BE47-95F4C048C2DE}">
      <dgm:prSet/>
      <dgm:spPr/>
      <dgm:t>
        <a:bodyPr/>
        <a:lstStyle/>
        <a:p>
          <a:endParaRPr lang="ru-RU"/>
        </a:p>
      </dgm:t>
    </dgm:pt>
    <dgm:pt modelId="{6CF1E21D-D87C-48B0-A346-075FAB26046A}" type="sibTrans" cxnId="{E57AA962-A260-425E-BE47-95F4C048C2DE}">
      <dgm:prSet/>
      <dgm:spPr/>
      <dgm:t>
        <a:bodyPr/>
        <a:lstStyle/>
        <a:p>
          <a:endParaRPr lang="ru-RU"/>
        </a:p>
      </dgm:t>
    </dgm:pt>
    <dgm:pt modelId="{C062EB1E-8405-464E-BD39-7087F2B96B67}">
      <dgm:prSet phldrT="[Текст]" custT="1"/>
      <dgm:spPr/>
      <dgm:t>
        <a:bodyPr/>
        <a:lstStyle/>
        <a:p>
          <a:r>
            <a:rPr lang="ru-RU" sz="2000" dirty="0">
              <a:latin typeface="ALS Wagon Medium"/>
            </a:rPr>
            <a:t>Вакцинопрофилактика сегодня работает против себя: нет заболеваемости, нет тяжелых случаев, нет летальных исходов</a:t>
          </a:r>
        </a:p>
      </dgm:t>
    </dgm:pt>
    <dgm:pt modelId="{75B3071B-5AEC-4DEB-9D00-4549F4760943}" type="parTrans" cxnId="{730293B5-CC80-4AB3-89AD-9C5766803862}">
      <dgm:prSet/>
      <dgm:spPr/>
      <dgm:t>
        <a:bodyPr/>
        <a:lstStyle/>
        <a:p>
          <a:endParaRPr lang="ru-RU"/>
        </a:p>
      </dgm:t>
    </dgm:pt>
    <dgm:pt modelId="{88284EB5-3DA1-4599-93E3-C5B03603D186}" type="sibTrans" cxnId="{730293B5-CC80-4AB3-89AD-9C5766803862}">
      <dgm:prSet/>
      <dgm:spPr/>
      <dgm:t>
        <a:bodyPr/>
        <a:lstStyle/>
        <a:p>
          <a:endParaRPr lang="ru-RU"/>
        </a:p>
      </dgm:t>
    </dgm:pt>
    <dgm:pt modelId="{6EBF7385-A730-47F6-913F-08FDCBE18144}" type="pres">
      <dgm:prSet presAssocID="{3A7BD4A9-4F04-40E1-811F-6E33FCE0D6B2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593EEE38-44F7-4283-AF13-D478E7973A43}" type="pres">
      <dgm:prSet presAssocID="{FE0566F9-1949-4B14-A2F1-F814A02BE9F7}" presName="noChildren" presStyleCnt="0"/>
      <dgm:spPr/>
    </dgm:pt>
    <dgm:pt modelId="{CD2E0C5B-DA7C-47F9-BA68-4F4665E8E52D}" type="pres">
      <dgm:prSet presAssocID="{FE0566F9-1949-4B14-A2F1-F814A02BE9F7}" presName="gap" presStyleCnt="0"/>
      <dgm:spPr/>
    </dgm:pt>
    <dgm:pt modelId="{5CE058A0-7A4F-4CCA-B41E-0CBAB460F430}" type="pres">
      <dgm:prSet presAssocID="{FE0566F9-1949-4B14-A2F1-F814A02BE9F7}" presName="medCircle2" presStyleLbl="vennNode1" presStyleIdx="0" presStyleCnt="2" custLinFactNeighborX="-3858" custLinFactNeighborY="-56589"/>
      <dgm:spPr>
        <a:prstGeom prst="rect">
          <a:avLst/>
        </a:prstGeom>
        <a:blipFill rotWithShape="0"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a:blipFill>
      </dgm:spPr>
    </dgm:pt>
    <dgm:pt modelId="{6EDDE8D2-5847-421C-8511-5284448A914A}" type="pres">
      <dgm:prSet presAssocID="{FE0566F9-1949-4B14-A2F1-F814A02BE9F7}" presName="txLvlOnly1" presStyleLbl="revTx" presStyleIdx="0" presStyleCnt="2" custLinFactNeighborX="-1747" custLinFactNeighborY="-42658"/>
      <dgm:spPr/>
      <dgm:t>
        <a:bodyPr/>
        <a:lstStyle/>
        <a:p>
          <a:endParaRPr lang="ru-RU"/>
        </a:p>
      </dgm:t>
    </dgm:pt>
    <dgm:pt modelId="{7DC6205A-C6C0-46DF-A454-ADCAA28B34E3}" type="pres">
      <dgm:prSet presAssocID="{C062EB1E-8405-464E-BD39-7087F2B96B67}" presName="noChildren" presStyleCnt="0"/>
      <dgm:spPr/>
    </dgm:pt>
    <dgm:pt modelId="{1A617FD3-4383-43D9-87A7-4C4B29C9D0A3}" type="pres">
      <dgm:prSet presAssocID="{C062EB1E-8405-464E-BD39-7087F2B96B67}" presName="gap" presStyleCnt="0"/>
      <dgm:spPr/>
    </dgm:pt>
    <dgm:pt modelId="{931D68C8-5794-42A4-BA6B-0BA55CEC8778}" type="pres">
      <dgm:prSet presAssocID="{C062EB1E-8405-464E-BD39-7087F2B96B67}" presName="medCircle2" presStyleLbl="vennNode1" presStyleIdx="1" presStyleCnt="2" custLinFactNeighborX="-3858" custLinFactNeighborY="-45244"/>
      <dgm:spPr/>
    </dgm:pt>
    <dgm:pt modelId="{296A2742-E1A4-47B8-A3F2-5789A42CC8EB}" type="pres">
      <dgm:prSet presAssocID="{C062EB1E-8405-464E-BD39-7087F2B96B67}" presName="txLvlOnly1" presStyleLbl="revTx" presStyleIdx="1" presStyleCnt="2" custLinFactNeighborX="-703" custLinFactNeighborY="-45244"/>
      <dgm:spPr/>
      <dgm:t>
        <a:bodyPr/>
        <a:lstStyle/>
        <a:p>
          <a:endParaRPr lang="ru-RU"/>
        </a:p>
      </dgm:t>
    </dgm:pt>
  </dgm:ptLst>
  <dgm:cxnLst>
    <dgm:cxn modelId="{E57AA962-A260-425E-BE47-95F4C048C2DE}" srcId="{3A7BD4A9-4F04-40E1-811F-6E33FCE0D6B2}" destId="{FE0566F9-1949-4B14-A2F1-F814A02BE9F7}" srcOrd="0" destOrd="0" parTransId="{46EA431D-0E81-43B3-A63F-51B3C47D0BAB}" sibTransId="{6CF1E21D-D87C-48B0-A346-075FAB26046A}"/>
    <dgm:cxn modelId="{C517B601-60F3-47F6-B81B-713FF3AC28F7}" type="presOf" srcId="{FE0566F9-1949-4B14-A2F1-F814A02BE9F7}" destId="{6EDDE8D2-5847-421C-8511-5284448A914A}" srcOrd="0" destOrd="0" presId="urn:microsoft.com/office/officeart/2008/layout/VerticalCircleList"/>
    <dgm:cxn modelId="{0EA469C2-E2DF-4443-9A6A-EAA9EF31BC7C}" type="presOf" srcId="{3A7BD4A9-4F04-40E1-811F-6E33FCE0D6B2}" destId="{6EBF7385-A730-47F6-913F-08FDCBE18144}" srcOrd="0" destOrd="0" presId="urn:microsoft.com/office/officeart/2008/layout/VerticalCircleList"/>
    <dgm:cxn modelId="{2033F433-CBDB-45DB-BF12-AD8F5B251D3A}" type="presOf" srcId="{C062EB1E-8405-464E-BD39-7087F2B96B67}" destId="{296A2742-E1A4-47B8-A3F2-5789A42CC8EB}" srcOrd="0" destOrd="0" presId="urn:microsoft.com/office/officeart/2008/layout/VerticalCircleList"/>
    <dgm:cxn modelId="{730293B5-CC80-4AB3-89AD-9C5766803862}" srcId="{3A7BD4A9-4F04-40E1-811F-6E33FCE0D6B2}" destId="{C062EB1E-8405-464E-BD39-7087F2B96B67}" srcOrd="1" destOrd="0" parTransId="{75B3071B-5AEC-4DEB-9D00-4549F4760943}" sibTransId="{88284EB5-3DA1-4599-93E3-C5B03603D186}"/>
    <dgm:cxn modelId="{4DDA02D9-313C-42A2-8F19-8A9A6917E769}" type="presParOf" srcId="{6EBF7385-A730-47F6-913F-08FDCBE18144}" destId="{593EEE38-44F7-4283-AF13-D478E7973A43}" srcOrd="0" destOrd="0" presId="urn:microsoft.com/office/officeart/2008/layout/VerticalCircleList"/>
    <dgm:cxn modelId="{48A3BB5E-5B5A-482D-9957-C2F1BBF7E694}" type="presParOf" srcId="{593EEE38-44F7-4283-AF13-D478E7973A43}" destId="{CD2E0C5B-DA7C-47F9-BA68-4F4665E8E52D}" srcOrd="0" destOrd="0" presId="urn:microsoft.com/office/officeart/2008/layout/VerticalCircleList"/>
    <dgm:cxn modelId="{4FBA5594-5DAC-4476-AD16-23B6DEBB76F5}" type="presParOf" srcId="{593EEE38-44F7-4283-AF13-D478E7973A43}" destId="{5CE058A0-7A4F-4CCA-B41E-0CBAB460F430}" srcOrd="1" destOrd="0" presId="urn:microsoft.com/office/officeart/2008/layout/VerticalCircleList"/>
    <dgm:cxn modelId="{A5ABFEF7-1642-4777-B845-9D1038D3C4F4}" type="presParOf" srcId="{593EEE38-44F7-4283-AF13-D478E7973A43}" destId="{6EDDE8D2-5847-421C-8511-5284448A914A}" srcOrd="2" destOrd="0" presId="urn:microsoft.com/office/officeart/2008/layout/VerticalCircleList"/>
    <dgm:cxn modelId="{F70CD927-0EB5-4E1F-92F0-64405BFAB7CB}" type="presParOf" srcId="{6EBF7385-A730-47F6-913F-08FDCBE18144}" destId="{7DC6205A-C6C0-46DF-A454-ADCAA28B34E3}" srcOrd="1" destOrd="0" presId="urn:microsoft.com/office/officeart/2008/layout/VerticalCircleList"/>
    <dgm:cxn modelId="{0BB688F1-7C51-4EEB-A7A0-770D4E38D9D2}" type="presParOf" srcId="{7DC6205A-C6C0-46DF-A454-ADCAA28B34E3}" destId="{1A617FD3-4383-43D9-87A7-4C4B29C9D0A3}" srcOrd="0" destOrd="0" presId="urn:microsoft.com/office/officeart/2008/layout/VerticalCircleList"/>
    <dgm:cxn modelId="{2C236B3C-4426-4F65-BDD0-50BCD0943E98}" type="presParOf" srcId="{7DC6205A-C6C0-46DF-A454-ADCAA28B34E3}" destId="{931D68C8-5794-42A4-BA6B-0BA55CEC8778}" srcOrd="1" destOrd="0" presId="urn:microsoft.com/office/officeart/2008/layout/VerticalCircleList"/>
    <dgm:cxn modelId="{701CA0F2-B076-421E-B9AE-D6699FD70FE1}" type="presParOf" srcId="{7DC6205A-C6C0-46DF-A454-ADCAA28B34E3}" destId="{296A2742-E1A4-47B8-A3F2-5789A42CC8EB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D768FC-3FAE-4AB8-9106-7BE33847FAC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C32DCE6-4BDD-4298-93B4-0C8745494C31}">
      <dgm:prSet phldrT="[Текст]" custT="1"/>
      <dgm:spPr>
        <a:xfrm>
          <a:off x="430090" y="284718"/>
          <a:ext cx="5602936" cy="569802"/>
        </a:xfrm>
        <a:prstGeom prst="rect">
          <a:avLst/>
        </a:prstGeom>
        <a:solidFill>
          <a:srgbClr val="FF66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1600" b="0" dirty="0">
              <a:solidFill>
                <a:schemeClr val="tx1"/>
              </a:solidFill>
              <a:latin typeface="ALS Wagon"/>
              <a:ea typeface="+mn-ea"/>
              <a:cs typeface="+mn-cs"/>
            </a:rPr>
            <a:t>«Нет риска заразиться, почти нет инфекций, да они не очень-то опасны»</a:t>
          </a:r>
        </a:p>
      </dgm:t>
    </dgm:pt>
    <dgm:pt modelId="{EE7BDF12-9C24-4A28-B03B-51F22AB36C0E}" type="parTrans" cxnId="{24CFF164-B453-40BF-BBAC-6EA95FCE6924}">
      <dgm:prSet/>
      <dgm:spPr/>
      <dgm:t>
        <a:bodyPr/>
        <a:lstStyle/>
        <a:p>
          <a:endParaRPr lang="ru-RU" sz="1400" b="0">
            <a:latin typeface="+mn-lt"/>
          </a:endParaRPr>
        </a:p>
      </dgm:t>
    </dgm:pt>
    <dgm:pt modelId="{4EC5A840-47D8-49BD-896F-D7F18F48F888}" type="sibTrans" cxnId="{24CFF164-B453-40BF-BBAC-6EA95FCE6924}">
      <dgm:prSet/>
      <dgm:spPr>
        <a:xfrm>
          <a:off x="-5152061" y="-789197"/>
          <a:ext cx="6135354" cy="6135354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12700" cap="flat" cmpd="sng" algn="ctr">
          <a:solidFill>
            <a:srgbClr val="FF66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 sz="1400" b="0">
            <a:latin typeface="+mn-lt"/>
          </a:endParaRPr>
        </a:p>
      </dgm:t>
    </dgm:pt>
    <dgm:pt modelId="{A9645C88-F437-4778-A0B5-EAE69653A865}">
      <dgm:prSet phldrT="[Текст]" custT="1"/>
      <dgm:spPr>
        <a:xfrm>
          <a:off x="838394" y="1139148"/>
          <a:ext cx="5194633" cy="569802"/>
        </a:xfrm>
        <a:prstGeom prst="rect">
          <a:avLst/>
        </a:prstGeom>
        <a:solidFill>
          <a:srgbClr val="FFCC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1400" b="0" dirty="0">
              <a:solidFill>
                <a:schemeClr val="tx1"/>
              </a:solidFill>
              <a:latin typeface="ALS Wagon"/>
              <a:ea typeface="+mn-ea"/>
              <a:cs typeface="+mn-cs"/>
            </a:rPr>
            <a:t>«</a:t>
          </a:r>
          <a:r>
            <a:rPr lang="ru-RU" sz="1600" b="0" dirty="0">
              <a:solidFill>
                <a:schemeClr val="tx1"/>
              </a:solidFill>
              <a:latin typeface="ALS Wagon"/>
              <a:ea typeface="+mn-ea"/>
              <a:cs typeface="+mn-cs"/>
            </a:rPr>
            <a:t>Прививки могут нанести вред, вызвать поствакцинальные осложнения»</a:t>
          </a:r>
        </a:p>
      </dgm:t>
    </dgm:pt>
    <dgm:pt modelId="{D8BC835F-1068-4529-A97B-1C6E66B3B5F3}" type="parTrans" cxnId="{F8A199CD-4AAE-4B16-BEFB-245E0581BD44}">
      <dgm:prSet/>
      <dgm:spPr/>
      <dgm:t>
        <a:bodyPr/>
        <a:lstStyle/>
        <a:p>
          <a:endParaRPr lang="ru-RU" sz="1400" b="0">
            <a:latin typeface="+mn-lt"/>
          </a:endParaRPr>
        </a:p>
      </dgm:t>
    </dgm:pt>
    <dgm:pt modelId="{EDF1F05D-018F-40FB-B66E-DC8D09155DD9}" type="sibTrans" cxnId="{F8A199CD-4AAE-4B16-BEFB-245E0581BD44}">
      <dgm:prSet/>
      <dgm:spPr/>
      <dgm:t>
        <a:bodyPr/>
        <a:lstStyle/>
        <a:p>
          <a:endParaRPr lang="ru-RU" sz="1400" b="0">
            <a:latin typeface="+mn-lt"/>
          </a:endParaRPr>
        </a:p>
      </dgm:t>
    </dgm:pt>
    <dgm:pt modelId="{546825D8-2FBC-431F-AA35-5CA042C62B79}">
      <dgm:prSet phldrT="[Текст]" custT="1"/>
      <dgm:spPr>
        <a:xfrm>
          <a:off x="963710" y="1993578"/>
          <a:ext cx="5069316" cy="569802"/>
        </a:xfrm>
        <a:prstGeom prst="rect">
          <a:avLst/>
        </a:prstGeom>
        <a:solidFill>
          <a:srgbClr val="FF66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1600" b="0" dirty="0">
              <a:solidFill>
                <a:schemeClr val="tx1"/>
              </a:solidFill>
              <a:latin typeface="ALS Wagon"/>
              <a:ea typeface="+mn-ea"/>
              <a:cs typeface="+mn-cs"/>
            </a:rPr>
            <a:t>«Недоверие к традиционной медицине»</a:t>
          </a:r>
        </a:p>
      </dgm:t>
    </dgm:pt>
    <dgm:pt modelId="{6E9E9741-1B6F-4B8D-A7E7-B60CE9C6F8BD}" type="parTrans" cxnId="{3CDCE632-9AB7-4890-BE6C-193E3483EC24}">
      <dgm:prSet/>
      <dgm:spPr/>
      <dgm:t>
        <a:bodyPr/>
        <a:lstStyle/>
        <a:p>
          <a:endParaRPr lang="ru-RU" sz="1400" b="0">
            <a:latin typeface="+mn-lt"/>
          </a:endParaRPr>
        </a:p>
      </dgm:t>
    </dgm:pt>
    <dgm:pt modelId="{0F76F724-FC65-405B-95C4-03DBB69EB1CE}" type="sibTrans" cxnId="{3CDCE632-9AB7-4890-BE6C-193E3483EC24}">
      <dgm:prSet/>
      <dgm:spPr/>
      <dgm:t>
        <a:bodyPr/>
        <a:lstStyle/>
        <a:p>
          <a:endParaRPr lang="ru-RU" sz="1400" b="0">
            <a:latin typeface="+mn-lt"/>
          </a:endParaRPr>
        </a:p>
      </dgm:t>
    </dgm:pt>
    <dgm:pt modelId="{EB47CC42-1156-4F77-AF88-FB57CB98D9F0}">
      <dgm:prSet phldrT="[Текст]" custT="1"/>
      <dgm:spPr>
        <a:xfrm>
          <a:off x="838394" y="2716475"/>
          <a:ext cx="5194633" cy="832868"/>
        </a:xfrm>
        <a:prstGeom prst="rect">
          <a:avLst/>
        </a:prstGeom>
        <a:solidFill>
          <a:srgbClr val="00CCCC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1600" b="0" dirty="0">
              <a:solidFill>
                <a:schemeClr val="tx1"/>
              </a:solidFill>
              <a:latin typeface="ALS Wagon"/>
              <a:ea typeface="+mn-ea"/>
              <a:cs typeface="+mn-cs"/>
            </a:rPr>
            <a:t>«Есть другие способы защиты»</a:t>
          </a:r>
        </a:p>
      </dgm:t>
    </dgm:pt>
    <dgm:pt modelId="{4FC31742-4243-4785-B415-C64C62F5A175}" type="parTrans" cxnId="{4E11E76C-44DE-42B9-83E0-E9A224EDB020}">
      <dgm:prSet/>
      <dgm:spPr/>
      <dgm:t>
        <a:bodyPr/>
        <a:lstStyle/>
        <a:p>
          <a:endParaRPr lang="ru-RU" sz="1400" b="0">
            <a:latin typeface="+mn-lt"/>
          </a:endParaRPr>
        </a:p>
      </dgm:t>
    </dgm:pt>
    <dgm:pt modelId="{C331D15B-CD3B-4E94-9F8E-E8DBE9E9EC25}" type="sibTrans" cxnId="{4E11E76C-44DE-42B9-83E0-E9A224EDB020}">
      <dgm:prSet/>
      <dgm:spPr/>
      <dgm:t>
        <a:bodyPr/>
        <a:lstStyle/>
        <a:p>
          <a:endParaRPr lang="ru-RU" sz="1400" b="0">
            <a:latin typeface="+mn-lt"/>
          </a:endParaRPr>
        </a:p>
      </dgm:t>
    </dgm:pt>
    <dgm:pt modelId="{652DD5FB-EAFF-4B60-90C0-4DB8EE293CFC}">
      <dgm:prSet phldrT="[Текст]" custT="1"/>
      <dgm:spPr>
        <a:xfrm>
          <a:off x="430090" y="3702438"/>
          <a:ext cx="5602936" cy="569802"/>
        </a:xfrm>
        <a:prstGeom prst="rect">
          <a:avLst/>
        </a:prstGeom>
        <a:solidFill>
          <a:srgbClr val="99CC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1600" b="0" dirty="0">
              <a:solidFill>
                <a:schemeClr val="tx1"/>
              </a:solidFill>
              <a:latin typeface="ALS Wagon"/>
              <a:ea typeface="+mn-ea"/>
              <a:cs typeface="+mn-cs"/>
            </a:rPr>
            <a:t>«Идеологические взгляды:  посягательство на автономию организма, религиозные взгляды»</a:t>
          </a:r>
        </a:p>
      </dgm:t>
    </dgm:pt>
    <dgm:pt modelId="{CD41A78D-E3E8-483B-AFF6-370E7702740B}" type="parTrans" cxnId="{1A296911-1958-4DBA-B453-6917547E4138}">
      <dgm:prSet/>
      <dgm:spPr/>
      <dgm:t>
        <a:bodyPr/>
        <a:lstStyle/>
        <a:p>
          <a:endParaRPr lang="ru-RU" sz="1400" b="0">
            <a:latin typeface="+mn-lt"/>
          </a:endParaRPr>
        </a:p>
      </dgm:t>
    </dgm:pt>
    <dgm:pt modelId="{B3A0DFA5-FE4D-46AA-857A-0312B6F9649C}" type="sibTrans" cxnId="{1A296911-1958-4DBA-B453-6917547E4138}">
      <dgm:prSet/>
      <dgm:spPr/>
      <dgm:t>
        <a:bodyPr/>
        <a:lstStyle/>
        <a:p>
          <a:endParaRPr lang="ru-RU" sz="1400" b="0">
            <a:latin typeface="+mn-lt"/>
          </a:endParaRPr>
        </a:p>
      </dgm:t>
    </dgm:pt>
    <dgm:pt modelId="{09AABFE1-F58A-4268-94BA-718A2605EA41}" type="pres">
      <dgm:prSet presAssocID="{76D768FC-3FAE-4AB8-9106-7BE33847FAC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8061E77-C258-439C-BDCB-20FD4C38D332}" type="pres">
      <dgm:prSet presAssocID="{76D768FC-3FAE-4AB8-9106-7BE33847FACE}" presName="Name1" presStyleCnt="0"/>
      <dgm:spPr/>
    </dgm:pt>
    <dgm:pt modelId="{A0547191-EDB3-4AE3-960C-69B4E58BB2B4}" type="pres">
      <dgm:prSet presAssocID="{76D768FC-3FAE-4AB8-9106-7BE33847FACE}" presName="cycle" presStyleCnt="0"/>
      <dgm:spPr/>
    </dgm:pt>
    <dgm:pt modelId="{79140B17-D059-4F53-A5AC-0C6D9CE8B0C4}" type="pres">
      <dgm:prSet presAssocID="{76D768FC-3FAE-4AB8-9106-7BE33847FACE}" presName="srcNode" presStyleLbl="node1" presStyleIdx="0" presStyleCnt="5"/>
      <dgm:spPr/>
    </dgm:pt>
    <dgm:pt modelId="{717D9FE3-2F2F-4E9C-A50C-2DDB2862804D}" type="pres">
      <dgm:prSet presAssocID="{76D768FC-3FAE-4AB8-9106-7BE33847FACE}" presName="conn" presStyleLbl="parChTrans1D2" presStyleIdx="0" presStyleCnt="1"/>
      <dgm:spPr/>
      <dgm:t>
        <a:bodyPr/>
        <a:lstStyle/>
        <a:p>
          <a:endParaRPr lang="ru-RU"/>
        </a:p>
      </dgm:t>
    </dgm:pt>
    <dgm:pt modelId="{A7434CE8-9569-4F69-BEED-204DBD467F06}" type="pres">
      <dgm:prSet presAssocID="{76D768FC-3FAE-4AB8-9106-7BE33847FACE}" presName="extraNode" presStyleLbl="node1" presStyleIdx="0" presStyleCnt="5"/>
      <dgm:spPr/>
    </dgm:pt>
    <dgm:pt modelId="{63D650E1-927F-4A48-ADA2-42C0754CE06D}" type="pres">
      <dgm:prSet presAssocID="{76D768FC-3FAE-4AB8-9106-7BE33847FACE}" presName="dstNode" presStyleLbl="node1" presStyleIdx="0" presStyleCnt="5"/>
      <dgm:spPr/>
    </dgm:pt>
    <dgm:pt modelId="{C4591737-C102-4343-A0C1-886DEE2E9158}" type="pres">
      <dgm:prSet presAssocID="{9C32DCE6-4BDD-4298-93B4-0C8745494C3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AE0B2-5DAD-44F5-BE4B-91A8E99CD5B4}" type="pres">
      <dgm:prSet presAssocID="{9C32DCE6-4BDD-4298-93B4-0C8745494C31}" presName="accent_1" presStyleCnt="0"/>
      <dgm:spPr/>
    </dgm:pt>
    <dgm:pt modelId="{B1BDFF95-D743-4B33-9861-69C92EE0F362}" type="pres">
      <dgm:prSet presAssocID="{9C32DCE6-4BDD-4298-93B4-0C8745494C31}" presName="accentRepeatNode" presStyleLbl="solidFgAcc1" presStyleIdx="0" presStyleCnt="5"/>
      <dgm:spPr>
        <a:xfrm>
          <a:off x="73964" y="213493"/>
          <a:ext cx="712252" cy="712252"/>
        </a:xfrm>
        <a:prstGeom prst="ellipse">
          <a:avLst/>
        </a:prstGeom>
        <a:ln w="12700" cap="flat" cmpd="sng" algn="ctr">
          <a:solidFill>
            <a:srgbClr val="FF66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BCCD812-6F56-4091-964B-B88FD5FABDB7}" type="pres">
      <dgm:prSet presAssocID="{A9645C88-F437-4778-A0B5-EAE69653A86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2960C-2A0B-4D5B-A245-B0E34799E48E}" type="pres">
      <dgm:prSet presAssocID="{A9645C88-F437-4778-A0B5-EAE69653A865}" presName="accent_2" presStyleCnt="0"/>
      <dgm:spPr/>
    </dgm:pt>
    <dgm:pt modelId="{F48C42C1-9B8E-4C5E-A74A-A537ADACEDD8}" type="pres">
      <dgm:prSet presAssocID="{A9645C88-F437-4778-A0B5-EAE69653A865}" presName="accentRepeatNode" presStyleLbl="solidFgAcc1" presStyleIdx="1" presStyleCnt="5"/>
      <dgm:spPr>
        <a:xfrm>
          <a:off x="482267" y="1067923"/>
          <a:ext cx="712252" cy="712252"/>
        </a:xfrm>
        <a:prstGeom prst="ellipse">
          <a:avLst/>
        </a:prstGeom>
        <a:ln w="12700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C5AD95CB-16AB-4FB5-B6A4-5DC99CE84D64}" type="pres">
      <dgm:prSet presAssocID="{546825D8-2FBC-431F-AA35-5CA042C62B7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1F667-A153-44D9-9183-959F5F98802C}" type="pres">
      <dgm:prSet presAssocID="{546825D8-2FBC-431F-AA35-5CA042C62B79}" presName="accent_3" presStyleCnt="0"/>
      <dgm:spPr/>
    </dgm:pt>
    <dgm:pt modelId="{169C65F2-FE3E-424C-82B7-F789D16EDF44}" type="pres">
      <dgm:prSet presAssocID="{546825D8-2FBC-431F-AA35-5CA042C62B79}" presName="accentRepeatNode" presStyleLbl="solidFgAcc1" presStyleIdx="2" presStyleCnt="5"/>
      <dgm:spPr>
        <a:xfrm>
          <a:off x="607584" y="1922353"/>
          <a:ext cx="712252" cy="712252"/>
        </a:xfrm>
        <a:prstGeom prst="ellipse">
          <a:avLst/>
        </a:prstGeom>
        <a:ln w="12700" cap="flat" cmpd="sng" algn="ctr">
          <a:solidFill>
            <a:srgbClr val="FF66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29774DF-80A5-4417-9F98-4FDB3FA4C071}" type="pres">
      <dgm:prSet presAssocID="{EB47CC42-1156-4F77-AF88-FB57CB98D9F0}" presName="text_4" presStyleLbl="node1" presStyleIdx="3" presStyleCnt="5" custScaleY="146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1CAB0-15B1-40CD-9137-65B7E48FF0BE}" type="pres">
      <dgm:prSet presAssocID="{EB47CC42-1156-4F77-AF88-FB57CB98D9F0}" presName="accent_4" presStyleCnt="0"/>
      <dgm:spPr/>
    </dgm:pt>
    <dgm:pt modelId="{6F3663A1-8635-430D-BAD4-9F6476BFFE50}" type="pres">
      <dgm:prSet presAssocID="{EB47CC42-1156-4F77-AF88-FB57CB98D9F0}" presName="accentRepeatNode" presStyleLbl="solidFgAcc1" presStyleIdx="3" presStyleCnt="5"/>
      <dgm:spPr>
        <a:xfrm>
          <a:off x="482267" y="2776783"/>
          <a:ext cx="712252" cy="712252"/>
        </a:xfrm>
        <a:prstGeom prst="ellipse">
          <a:avLst/>
        </a:prstGeom>
        <a:ln w="12700" cap="flat" cmpd="sng" algn="ctr">
          <a:solidFill>
            <a:srgbClr val="00CCC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1C3E1EA2-424B-4261-BC63-B3A4534117EE}" type="pres">
      <dgm:prSet presAssocID="{652DD5FB-EAFF-4B60-90C0-4DB8EE293CF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90068-FEDC-492B-BD72-C71ED97A9975}" type="pres">
      <dgm:prSet presAssocID="{652DD5FB-EAFF-4B60-90C0-4DB8EE293CFC}" presName="accent_5" presStyleCnt="0"/>
      <dgm:spPr/>
    </dgm:pt>
    <dgm:pt modelId="{F20204AE-712A-4928-9351-98AA1754D4BF}" type="pres">
      <dgm:prSet presAssocID="{652DD5FB-EAFF-4B60-90C0-4DB8EE293CFC}" presName="accentRepeatNode" presStyleLbl="solidFgAcc1" presStyleIdx="4" presStyleCnt="5"/>
      <dgm:spPr>
        <a:xfrm>
          <a:off x="73964" y="3631213"/>
          <a:ext cx="712252" cy="712252"/>
        </a:xfrm>
        <a:prstGeom prst="ellipse">
          <a:avLst/>
        </a:prstGeom>
        <a:ln w="12700" cap="flat" cmpd="sng" algn="ctr">
          <a:solidFill>
            <a:srgbClr val="99CC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4588AB78-D28D-460C-87A7-5691ADB9FDD6}" type="presOf" srcId="{76D768FC-3FAE-4AB8-9106-7BE33847FACE}" destId="{09AABFE1-F58A-4268-94BA-718A2605EA41}" srcOrd="0" destOrd="0" presId="urn:microsoft.com/office/officeart/2008/layout/VerticalCurvedList"/>
    <dgm:cxn modelId="{EA5A40A1-B166-4956-BE52-97A72661868B}" type="presOf" srcId="{652DD5FB-EAFF-4B60-90C0-4DB8EE293CFC}" destId="{1C3E1EA2-424B-4261-BC63-B3A4534117EE}" srcOrd="0" destOrd="0" presId="urn:microsoft.com/office/officeart/2008/layout/VerticalCurvedList"/>
    <dgm:cxn modelId="{24CFF164-B453-40BF-BBAC-6EA95FCE6924}" srcId="{76D768FC-3FAE-4AB8-9106-7BE33847FACE}" destId="{9C32DCE6-4BDD-4298-93B4-0C8745494C31}" srcOrd="0" destOrd="0" parTransId="{EE7BDF12-9C24-4A28-B03B-51F22AB36C0E}" sibTransId="{4EC5A840-47D8-49BD-896F-D7F18F48F888}"/>
    <dgm:cxn modelId="{6BFCA8BE-DA25-45AB-842E-F86BC6FC3655}" type="presOf" srcId="{A9645C88-F437-4778-A0B5-EAE69653A865}" destId="{0BCCD812-6F56-4091-964B-B88FD5FABDB7}" srcOrd="0" destOrd="0" presId="urn:microsoft.com/office/officeart/2008/layout/VerticalCurvedList"/>
    <dgm:cxn modelId="{29F090D7-92F4-46F4-B2CC-4512C58D1D6D}" type="presOf" srcId="{4EC5A840-47D8-49BD-896F-D7F18F48F888}" destId="{717D9FE3-2F2F-4E9C-A50C-2DDB2862804D}" srcOrd="0" destOrd="0" presId="urn:microsoft.com/office/officeart/2008/layout/VerticalCurvedList"/>
    <dgm:cxn modelId="{784768E0-D02D-490F-B301-5EC1E33F9EF4}" type="presOf" srcId="{EB47CC42-1156-4F77-AF88-FB57CB98D9F0}" destId="{F29774DF-80A5-4417-9F98-4FDB3FA4C071}" srcOrd="0" destOrd="0" presId="urn:microsoft.com/office/officeart/2008/layout/VerticalCurvedList"/>
    <dgm:cxn modelId="{1A296911-1958-4DBA-B453-6917547E4138}" srcId="{76D768FC-3FAE-4AB8-9106-7BE33847FACE}" destId="{652DD5FB-EAFF-4B60-90C0-4DB8EE293CFC}" srcOrd="4" destOrd="0" parTransId="{CD41A78D-E3E8-483B-AFF6-370E7702740B}" sibTransId="{B3A0DFA5-FE4D-46AA-857A-0312B6F9649C}"/>
    <dgm:cxn modelId="{88F83153-3BF3-4C77-AE65-1277B1BEBD1A}" type="presOf" srcId="{9C32DCE6-4BDD-4298-93B4-0C8745494C31}" destId="{C4591737-C102-4343-A0C1-886DEE2E9158}" srcOrd="0" destOrd="0" presId="urn:microsoft.com/office/officeart/2008/layout/VerticalCurvedList"/>
    <dgm:cxn modelId="{BA7C1AA1-0E8E-4BD6-A9DA-9F4EA3EA47C8}" type="presOf" srcId="{546825D8-2FBC-431F-AA35-5CA042C62B79}" destId="{C5AD95CB-16AB-4FB5-B6A4-5DC99CE84D64}" srcOrd="0" destOrd="0" presId="urn:microsoft.com/office/officeart/2008/layout/VerticalCurvedList"/>
    <dgm:cxn modelId="{F8A199CD-4AAE-4B16-BEFB-245E0581BD44}" srcId="{76D768FC-3FAE-4AB8-9106-7BE33847FACE}" destId="{A9645C88-F437-4778-A0B5-EAE69653A865}" srcOrd="1" destOrd="0" parTransId="{D8BC835F-1068-4529-A97B-1C6E66B3B5F3}" sibTransId="{EDF1F05D-018F-40FB-B66E-DC8D09155DD9}"/>
    <dgm:cxn modelId="{3CDCE632-9AB7-4890-BE6C-193E3483EC24}" srcId="{76D768FC-3FAE-4AB8-9106-7BE33847FACE}" destId="{546825D8-2FBC-431F-AA35-5CA042C62B79}" srcOrd="2" destOrd="0" parTransId="{6E9E9741-1B6F-4B8D-A7E7-B60CE9C6F8BD}" sibTransId="{0F76F724-FC65-405B-95C4-03DBB69EB1CE}"/>
    <dgm:cxn modelId="{4E11E76C-44DE-42B9-83E0-E9A224EDB020}" srcId="{76D768FC-3FAE-4AB8-9106-7BE33847FACE}" destId="{EB47CC42-1156-4F77-AF88-FB57CB98D9F0}" srcOrd="3" destOrd="0" parTransId="{4FC31742-4243-4785-B415-C64C62F5A175}" sibTransId="{C331D15B-CD3B-4E94-9F8E-E8DBE9E9EC25}"/>
    <dgm:cxn modelId="{BD77508C-253F-4F20-A71C-397939F56CD9}" type="presParOf" srcId="{09AABFE1-F58A-4268-94BA-718A2605EA41}" destId="{98061E77-C258-439C-BDCB-20FD4C38D332}" srcOrd="0" destOrd="0" presId="urn:microsoft.com/office/officeart/2008/layout/VerticalCurvedList"/>
    <dgm:cxn modelId="{41CD21BC-9E0D-40E0-9BA8-BF863447511D}" type="presParOf" srcId="{98061E77-C258-439C-BDCB-20FD4C38D332}" destId="{A0547191-EDB3-4AE3-960C-69B4E58BB2B4}" srcOrd="0" destOrd="0" presId="urn:microsoft.com/office/officeart/2008/layout/VerticalCurvedList"/>
    <dgm:cxn modelId="{5B6BA0A9-B391-459A-A00F-22C498768F65}" type="presParOf" srcId="{A0547191-EDB3-4AE3-960C-69B4E58BB2B4}" destId="{79140B17-D059-4F53-A5AC-0C6D9CE8B0C4}" srcOrd="0" destOrd="0" presId="urn:microsoft.com/office/officeart/2008/layout/VerticalCurvedList"/>
    <dgm:cxn modelId="{9301E322-B9D8-4B1E-BC0D-13E2C57504C2}" type="presParOf" srcId="{A0547191-EDB3-4AE3-960C-69B4E58BB2B4}" destId="{717D9FE3-2F2F-4E9C-A50C-2DDB2862804D}" srcOrd="1" destOrd="0" presId="urn:microsoft.com/office/officeart/2008/layout/VerticalCurvedList"/>
    <dgm:cxn modelId="{61EA9030-4D9E-4F7D-BC85-FC12CBDC4983}" type="presParOf" srcId="{A0547191-EDB3-4AE3-960C-69B4E58BB2B4}" destId="{A7434CE8-9569-4F69-BEED-204DBD467F06}" srcOrd="2" destOrd="0" presId="urn:microsoft.com/office/officeart/2008/layout/VerticalCurvedList"/>
    <dgm:cxn modelId="{88AB2BA8-60F1-4267-BE25-E35B50173D0C}" type="presParOf" srcId="{A0547191-EDB3-4AE3-960C-69B4E58BB2B4}" destId="{63D650E1-927F-4A48-ADA2-42C0754CE06D}" srcOrd="3" destOrd="0" presId="urn:microsoft.com/office/officeart/2008/layout/VerticalCurvedList"/>
    <dgm:cxn modelId="{A63E1780-8573-4AB3-8C4A-EB78FC1839CC}" type="presParOf" srcId="{98061E77-C258-439C-BDCB-20FD4C38D332}" destId="{C4591737-C102-4343-A0C1-886DEE2E9158}" srcOrd="1" destOrd="0" presId="urn:microsoft.com/office/officeart/2008/layout/VerticalCurvedList"/>
    <dgm:cxn modelId="{080D40EF-1A6B-4897-9FEA-58CFBA8AE710}" type="presParOf" srcId="{98061E77-C258-439C-BDCB-20FD4C38D332}" destId="{C31AE0B2-5DAD-44F5-BE4B-91A8E99CD5B4}" srcOrd="2" destOrd="0" presId="urn:microsoft.com/office/officeart/2008/layout/VerticalCurvedList"/>
    <dgm:cxn modelId="{6CAABD1E-0F66-434B-9AB2-3DE6F2BB7412}" type="presParOf" srcId="{C31AE0B2-5DAD-44F5-BE4B-91A8E99CD5B4}" destId="{B1BDFF95-D743-4B33-9861-69C92EE0F362}" srcOrd="0" destOrd="0" presId="urn:microsoft.com/office/officeart/2008/layout/VerticalCurvedList"/>
    <dgm:cxn modelId="{8B2D0AD5-DB90-4122-A0E3-8B2D93C25BFA}" type="presParOf" srcId="{98061E77-C258-439C-BDCB-20FD4C38D332}" destId="{0BCCD812-6F56-4091-964B-B88FD5FABDB7}" srcOrd="3" destOrd="0" presId="urn:microsoft.com/office/officeart/2008/layout/VerticalCurvedList"/>
    <dgm:cxn modelId="{1805B6E8-9F9D-4681-A2A2-D9F76B0B5EDD}" type="presParOf" srcId="{98061E77-C258-439C-BDCB-20FD4C38D332}" destId="{BC92960C-2A0B-4D5B-A245-B0E34799E48E}" srcOrd="4" destOrd="0" presId="urn:microsoft.com/office/officeart/2008/layout/VerticalCurvedList"/>
    <dgm:cxn modelId="{1E6FBDB9-BB56-421F-948C-5F3C0FAF7687}" type="presParOf" srcId="{BC92960C-2A0B-4D5B-A245-B0E34799E48E}" destId="{F48C42C1-9B8E-4C5E-A74A-A537ADACEDD8}" srcOrd="0" destOrd="0" presId="urn:microsoft.com/office/officeart/2008/layout/VerticalCurvedList"/>
    <dgm:cxn modelId="{D39C4F2C-57E5-43C4-8930-58ADD4620DB0}" type="presParOf" srcId="{98061E77-C258-439C-BDCB-20FD4C38D332}" destId="{C5AD95CB-16AB-4FB5-B6A4-5DC99CE84D64}" srcOrd="5" destOrd="0" presId="urn:microsoft.com/office/officeart/2008/layout/VerticalCurvedList"/>
    <dgm:cxn modelId="{2258C3D0-3053-4761-B235-611C1E0062AF}" type="presParOf" srcId="{98061E77-C258-439C-BDCB-20FD4C38D332}" destId="{7A31F667-A153-44D9-9183-959F5F98802C}" srcOrd="6" destOrd="0" presId="urn:microsoft.com/office/officeart/2008/layout/VerticalCurvedList"/>
    <dgm:cxn modelId="{AC3ADD53-F3F8-43A5-95FF-C405B1478DC0}" type="presParOf" srcId="{7A31F667-A153-44D9-9183-959F5F98802C}" destId="{169C65F2-FE3E-424C-82B7-F789D16EDF44}" srcOrd="0" destOrd="0" presId="urn:microsoft.com/office/officeart/2008/layout/VerticalCurvedList"/>
    <dgm:cxn modelId="{229573C8-21FB-488A-8535-EA2864043709}" type="presParOf" srcId="{98061E77-C258-439C-BDCB-20FD4C38D332}" destId="{F29774DF-80A5-4417-9F98-4FDB3FA4C071}" srcOrd="7" destOrd="0" presId="urn:microsoft.com/office/officeart/2008/layout/VerticalCurvedList"/>
    <dgm:cxn modelId="{2A480D1B-B892-430B-BE5E-D5C5230AC348}" type="presParOf" srcId="{98061E77-C258-439C-BDCB-20FD4C38D332}" destId="{B5D1CAB0-15B1-40CD-9137-65B7E48FF0BE}" srcOrd="8" destOrd="0" presId="urn:microsoft.com/office/officeart/2008/layout/VerticalCurvedList"/>
    <dgm:cxn modelId="{D926F287-2A37-4156-AD08-0244F501F16C}" type="presParOf" srcId="{B5D1CAB0-15B1-40CD-9137-65B7E48FF0BE}" destId="{6F3663A1-8635-430D-BAD4-9F6476BFFE50}" srcOrd="0" destOrd="0" presId="urn:microsoft.com/office/officeart/2008/layout/VerticalCurvedList"/>
    <dgm:cxn modelId="{FDD4A763-CEB9-4A8B-8D30-4EF626F5345B}" type="presParOf" srcId="{98061E77-C258-439C-BDCB-20FD4C38D332}" destId="{1C3E1EA2-424B-4261-BC63-B3A4534117EE}" srcOrd="9" destOrd="0" presId="urn:microsoft.com/office/officeart/2008/layout/VerticalCurvedList"/>
    <dgm:cxn modelId="{77B058C0-BB37-476C-8144-DF810160F2D8}" type="presParOf" srcId="{98061E77-C258-439C-BDCB-20FD4C38D332}" destId="{B6890068-FEDC-492B-BD72-C71ED97A9975}" srcOrd="10" destOrd="0" presId="urn:microsoft.com/office/officeart/2008/layout/VerticalCurvedList"/>
    <dgm:cxn modelId="{D4812436-0C4E-4AD5-918D-26F175D99BD7}" type="presParOf" srcId="{B6890068-FEDC-492B-BD72-C71ED97A9975}" destId="{F20204AE-712A-4928-9351-98AA1754D4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D768FC-3FAE-4AB8-9106-7BE33847FAC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C32DCE6-4BDD-4298-93B4-0C8745494C31}">
      <dgm:prSet phldrT="[Текст]" custT="1"/>
      <dgm:spPr>
        <a:xfrm>
          <a:off x="430090" y="284718"/>
          <a:ext cx="5602936" cy="569802"/>
        </a:xfrm>
        <a:prstGeom prst="rect">
          <a:avLst/>
        </a:prstGeom>
        <a:solidFill>
          <a:srgbClr val="FF66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1600" b="0" dirty="0">
              <a:solidFill>
                <a:schemeClr val="tx1"/>
              </a:solidFill>
              <a:latin typeface="ALS Wagon"/>
              <a:ea typeface="+mn-ea"/>
              <a:cs typeface="+mn-cs"/>
            </a:rPr>
            <a:t>Высшее образование – 100%</a:t>
          </a:r>
        </a:p>
      </dgm:t>
    </dgm:pt>
    <dgm:pt modelId="{EE7BDF12-9C24-4A28-B03B-51F22AB36C0E}" type="parTrans" cxnId="{24CFF164-B453-40BF-BBAC-6EA95FCE6924}">
      <dgm:prSet/>
      <dgm:spPr/>
      <dgm:t>
        <a:bodyPr/>
        <a:lstStyle/>
        <a:p>
          <a:endParaRPr lang="ru-RU" sz="1400" b="0">
            <a:latin typeface="+mn-lt"/>
          </a:endParaRPr>
        </a:p>
      </dgm:t>
    </dgm:pt>
    <dgm:pt modelId="{4EC5A840-47D8-49BD-896F-D7F18F48F888}" type="sibTrans" cxnId="{24CFF164-B453-40BF-BBAC-6EA95FCE6924}">
      <dgm:prSet/>
      <dgm:spPr>
        <a:xfrm>
          <a:off x="-5152061" y="-789197"/>
          <a:ext cx="6135354" cy="6135354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12700" cap="flat" cmpd="sng" algn="ctr">
          <a:solidFill>
            <a:srgbClr val="FF66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 sz="1400" b="0">
            <a:latin typeface="+mn-lt"/>
          </a:endParaRPr>
        </a:p>
      </dgm:t>
    </dgm:pt>
    <dgm:pt modelId="{A9645C88-F437-4778-A0B5-EAE69653A865}">
      <dgm:prSet phldrT="[Текст]" custT="1"/>
      <dgm:spPr>
        <a:xfrm>
          <a:off x="838394" y="1139148"/>
          <a:ext cx="5194633" cy="569802"/>
        </a:xfrm>
        <a:prstGeom prst="rect">
          <a:avLst/>
        </a:prstGeom>
        <a:solidFill>
          <a:srgbClr val="FFCC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1600" b="0" dirty="0">
              <a:solidFill>
                <a:schemeClr val="tx1"/>
              </a:solidFill>
              <a:latin typeface="ALS Wagon"/>
              <a:ea typeface="+mn-ea"/>
              <a:cs typeface="+mn-cs"/>
            </a:rPr>
            <a:t>Возраст до 30 лет – 80%</a:t>
          </a:r>
        </a:p>
      </dgm:t>
    </dgm:pt>
    <dgm:pt modelId="{D8BC835F-1068-4529-A97B-1C6E66B3B5F3}" type="parTrans" cxnId="{F8A199CD-4AAE-4B16-BEFB-245E0581BD44}">
      <dgm:prSet/>
      <dgm:spPr/>
      <dgm:t>
        <a:bodyPr/>
        <a:lstStyle/>
        <a:p>
          <a:endParaRPr lang="ru-RU" sz="1400" b="0">
            <a:latin typeface="+mn-lt"/>
          </a:endParaRPr>
        </a:p>
      </dgm:t>
    </dgm:pt>
    <dgm:pt modelId="{EDF1F05D-018F-40FB-B66E-DC8D09155DD9}" type="sibTrans" cxnId="{F8A199CD-4AAE-4B16-BEFB-245E0581BD44}">
      <dgm:prSet/>
      <dgm:spPr/>
      <dgm:t>
        <a:bodyPr/>
        <a:lstStyle/>
        <a:p>
          <a:endParaRPr lang="ru-RU" sz="1400" b="0">
            <a:latin typeface="+mn-lt"/>
          </a:endParaRPr>
        </a:p>
      </dgm:t>
    </dgm:pt>
    <dgm:pt modelId="{546825D8-2FBC-431F-AA35-5CA042C62B79}">
      <dgm:prSet phldrT="[Текст]" custT="1"/>
      <dgm:spPr>
        <a:xfrm>
          <a:off x="963710" y="1993578"/>
          <a:ext cx="5069316" cy="569802"/>
        </a:xfrm>
        <a:prstGeom prst="rect">
          <a:avLst/>
        </a:prstGeom>
        <a:solidFill>
          <a:srgbClr val="FF66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1600" b="0" dirty="0">
              <a:solidFill>
                <a:schemeClr val="tx1"/>
              </a:solidFill>
              <a:latin typeface="ALS Wagon"/>
              <a:ea typeface="+mn-ea"/>
              <a:cs typeface="+mn-cs"/>
            </a:rPr>
            <a:t>Считают себя осведомленными об инфекциях – 60%</a:t>
          </a:r>
        </a:p>
      </dgm:t>
    </dgm:pt>
    <dgm:pt modelId="{6E9E9741-1B6F-4B8D-A7E7-B60CE9C6F8BD}" type="parTrans" cxnId="{3CDCE632-9AB7-4890-BE6C-193E3483EC24}">
      <dgm:prSet/>
      <dgm:spPr/>
      <dgm:t>
        <a:bodyPr/>
        <a:lstStyle/>
        <a:p>
          <a:endParaRPr lang="ru-RU" sz="1400" b="0">
            <a:latin typeface="+mn-lt"/>
          </a:endParaRPr>
        </a:p>
      </dgm:t>
    </dgm:pt>
    <dgm:pt modelId="{0F76F724-FC65-405B-95C4-03DBB69EB1CE}" type="sibTrans" cxnId="{3CDCE632-9AB7-4890-BE6C-193E3483EC24}">
      <dgm:prSet/>
      <dgm:spPr/>
      <dgm:t>
        <a:bodyPr/>
        <a:lstStyle/>
        <a:p>
          <a:endParaRPr lang="ru-RU" sz="1400" b="0">
            <a:latin typeface="+mn-lt"/>
          </a:endParaRPr>
        </a:p>
      </dgm:t>
    </dgm:pt>
    <dgm:pt modelId="{EB47CC42-1156-4F77-AF88-FB57CB98D9F0}">
      <dgm:prSet phldrT="[Текст]" custT="1"/>
      <dgm:spPr>
        <a:xfrm>
          <a:off x="838394" y="2716475"/>
          <a:ext cx="5194633" cy="832868"/>
        </a:xfrm>
        <a:prstGeom prst="rect">
          <a:avLst/>
        </a:prstGeom>
        <a:solidFill>
          <a:srgbClr val="00CCCC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1600" b="0" dirty="0">
              <a:solidFill>
                <a:schemeClr val="tx1"/>
              </a:solidFill>
              <a:latin typeface="ALS Wagon"/>
              <a:ea typeface="+mn-ea"/>
              <a:cs typeface="+mn-cs"/>
            </a:rPr>
            <a:t>Считают, что врачи дают недостаточно информации – 60%</a:t>
          </a:r>
        </a:p>
      </dgm:t>
    </dgm:pt>
    <dgm:pt modelId="{4FC31742-4243-4785-B415-C64C62F5A175}" type="parTrans" cxnId="{4E11E76C-44DE-42B9-83E0-E9A224EDB020}">
      <dgm:prSet/>
      <dgm:spPr/>
      <dgm:t>
        <a:bodyPr/>
        <a:lstStyle/>
        <a:p>
          <a:endParaRPr lang="ru-RU" sz="1400" b="0">
            <a:latin typeface="+mn-lt"/>
          </a:endParaRPr>
        </a:p>
      </dgm:t>
    </dgm:pt>
    <dgm:pt modelId="{C331D15B-CD3B-4E94-9F8E-E8DBE9E9EC25}" type="sibTrans" cxnId="{4E11E76C-44DE-42B9-83E0-E9A224EDB020}">
      <dgm:prSet/>
      <dgm:spPr/>
      <dgm:t>
        <a:bodyPr/>
        <a:lstStyle/>
        <a:p>
          <a:endParaRPr lang="ru-RU" sz="1400" b="0">
            <a:latin typeface="+mn-lt"/>
          </a:endParaRPr>
        </a:p>
      </dgm:t>
    </dgm:pt>
    <dgm:pt modelId="{652DD5FB-EAFF-4B60-90C0-4DB8EE293CFC}">
      <dgm:prSet phldrT="[Текст]" custT="1"/>
      <dgm:spPr>
        <a:xfrm>
          <a:off x="430090" y="3702438"/>
          <a:ext cx="5602936" cy="569802"/>
        </a:xfrm>
        <a:prstGeom prst="rect">
          <a:avLst/>
        </a:prstGeom>
        <a:solidFill>
          <a:srgbClr val="99CC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1600" b="0" dirty="0">
              <a:solidFill>
                <a:schemeClr val="tx1"/>
              </a:solidFill>
              <a:latin typeface="ALS Wagon"/>
              <a:ea typeface="+mn-ea"/>
              <a:cs typeface="+mn-cs"/>
            </a:rPr>
            <a:t>Считают основным источником информации СМИ – 80%</a:t>
          </a:r>
        </a:p>
      </dgm:t>
    </dgm:pt>
    <dgm:pt modelId="{CD41A78D-E3E8-483B-AFF6-370E7702740B}" type="parTrans" cxnId="{1A296911-1958-4DBA-B453-6917547E4138}">
      <dgm:prSet/>
      <dgm:spPr/>
      <dgm:t>
        <a:bodyPr/>
        <a:lstStyle/>
        <a:p>
          <a:endParaRPr lang="ru-RU" sz="1400" b="0">
            <a:latin typeface="+mn-lt"/>
          </a:endParaRPr>
        </a:p>
      </dgm:t>
    </dgm:pt>
    <dgm:pt modelId="{B3A0DFA5-FE4D-46AA-857A-0312B6F9649C}" type="sibTrans" cxnId="{1A296911-1958-4DBA-B453-6917547E4138}">
      <dgm:prSet/>
      <dgm:spPr/>
      <dgm:t>
        <a:bodyPr/>
        <a:lstStyle/>
        <a:p>
          <a:endParaRPr lang="ru-RU" sz="1400" b="0">
            <a:latin typeface="+mn-lt"/>
          </a:endParaRPr>
        </a:p>
      </dgm:t>
    </dgm:pt>
    <dgm:pt modelId="{305DAE00-025B-4933-B986-B461F04CD953}">
      <dgm:prSet phldrT="[Текст]" custT="1"/>
      <dgm:spPr>
        <a:xfrm>
          <a:off x="430090" y="3702438"/>
          <a:ext cx="5602936" cy="569802"/>
        </a:xfrm>
        <a:solidFill>
          <a:schemeClr val="accent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ru-RU" sz="1600" b="0" dirty="0">
              <a:solidFill>
                <a:schemeClr val="tx1"/>
              </a:solidFill>
              <a:latin typeface="ALS Wagon"/>
              <a:ea typeface="+mn-ea"/>
              <a:cs typeface="+mn-cs"/>
            </a:rPr>
            <a:t>Хотят узнать о прививках больше – 80%</a:t>
          </a:r>
        </a:p>
      </dgm:t>
    </dgm:pt>
    <dgm:pt modelId="{301E0BDD-0685-4CD0-849C-3D4FD9F18C14}" type="parTrans" cxnId="{9D0B621E-3A12-4E38-8060-8504B8947A7F}">
      <dgm:prSet/>
      <dgm:spPr/>
      <dgm:t>
        <a:bodyPr/>
        <a:lstStyle/>
        <a:p>
          <a:endParaRPr lang="ru-RU"/>
        </a:p>
      </dgm:t>
    </dgm:pt>
    <dgm:pt modelId="{0080BBBE-EF26-42BB-B676-66EA56A72C7A}" type="sibTrans" cxnId="{9D0B621E-3A12-4E38-8060-8504B8947A7F}">
      <dgm:prSet/>
      <dgm:spPr/>
      <dgm:t>
        <a:bodyPr/>
        <a:lstStyle/>
        <a:p>
          <a:endParaRPr lang="ru-RU"/>
        </a:p>
      </dgm:t>
    </dgm:pt>
    <dgm:pt modelId="{09AABFE1-F58A-4268-94BA-718A2605EA41}" type="pres">
      <dgm:prSet presAssocID="{76D768FC-3FAE-4AB8-9106-7BE33847FAC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8061E77-C258-439C-BDCB-20FD4C38D332}" type="pres">
      <dgm:prSet presAssocID="{76D768FC-3FAE-4AB8-9106-7BE33847FACE}" presName="Name1" presStyleCnt="0"/>
      <dgm:spPr/>
    </dgm:pt>
    <dgm:pt modelId="{A0547191-EDB3-4AE3-960C-69B4E58BB2B4}" type="pres">
      <dgm:prSet presAssocID="{76D768FC-3FAE-4AB8-9106-7BE33847FACE}" presName="cycle" presStyleCnt="0"/>
      <dgm:spPr/>
    </dgm:pt>
    <dgm:pt modelId="{79140B17-D059-4F53-A5AC-0C6D9CE8B0C4}" type="pres">
      <dgm:prSet presAssocID="{76D768FC-3FAE-4AB8-9106-7BE33847FACE}" presName="srcNode" presStyleLbl="node1" presStyleIdx="0" presStyleCnt="6"/>
      <dgm:spPr/>
    </dgm:pt>
    <dgm:pt modelId="{717D9FE3-2F2F-4E9C-A50C-2DDB2862804D}" type="pres">
      <dgm:prSet presAssocID="{76D768FC-3FAE-4AB8-9106-7BE33847FACE}" presName="conn" presStyleLbl="parChTrans1D2" presStyleIdx="0" presStyleCnt="1"/>
      <dgm:spPr/>
      <dgm:t>
        <a:bodyPr/>
        <a:lstStyle/>
        <a:p>
          <a:endParaRPr lang="ru-RU"/>
        </a:p>
      </dgm:t>
    </dgm:pt>
    <dgm:pt modelId="{A7434CE8-9569-4F69-BEED-204DBD467F06}" type="pres">
      <dgm:prSet presAssocID="{76D768FC-3FAE-4AB8-9106-7BE33847FACE}" presName="extraNode" presStyleLbl="node1" presStyleIdx="0" presStyleCnt="6"/>
      <dgm:spPr/>
    </dgm:pt>
    <dgm:pt modelId="{63D650E1-927F-4A48-ADA2-42C0754CE06D}" type="pres">
      <dgm:prSet presAssocID="{76D768FC-3FAE-4AB8-9106-7BE33847FACE}" presName="dstNode" presStyleLbl="node1" presStyleIdx="0" presStyleCnt="6"/>
      <dgm:spPr/>
    </dgm:pt>
    <dgm:pt modelId="{C4591737-C102-4343-A0C1-886DEE2E9158}" type="pres">
      <dgm:prSet presAssocID="{9C32DCE6-4BDD-4298-93B4-0C8745494C31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AE0B2-5DAD-44F5-BE4B-91A8E99CD5B4}" type="pres">
      <dgm:prSet presAssocID="{9C32DCE6-4BDD-4298-93B4-0C8745494C31}" presName="accent_1" presStyleCnt="0"/>
      <dgm:spPr/>
    </dgm:pt>
    <dgm:pt modelId="{B1BDFF95-D743-4B33-9861-69C92EE0F362}" type="pres">
      <dgm:prSet presAssocID="{9C32DCE6-4BDD-4298-93B4-0C8745494C31}" presName="accentRepeatNode" presStyleLbl="solidFgAcc1" presStyleIdx="0" presStyleCnt="6"/>
      <dgm:spPr>
        <a:xfrm>
          <a:off x="73964" y="213493"/>
          <a:ext cx="712252" cy="712252"/>
        </a:xfrm>
        <a:prstGeom prst="ellipse">
          <a:avLst/>
        </a:prstGeom>
        <a:ln w="12700" cap="flat" cmpd="sng" algn="ctr">
          <a:solidFill>
            <a:srgbClr val="FF66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BCCD812-6F56-4091-964B-B88FD5FABDB7}" type="pres">
      <dgm:prSet presAssocID="{A9645C88-F437-4778-A0B5-EAE69653A86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2960C-2A0B-4D5B-A245-B0E34799E48E}" type="pres">
      <dgm:prSet presAssocID="{A9645C88-F437-4778-A0B5-EAE69653A865}" presName="accent_2" presStyleCnt="0"/>
      <dgm:spPr/>
    </dgm:pt>
    <dgm:pt modelId="{F48C42C1-9B8E-4C5E-A74A-A537ADACEDD8}" type="pres">
      <dgm:prSet presAssocID="{A9645C88-F437-4778-A0B5-EAE69653A865}" presName="accentRepeatNode" presStyleLbl="solidFgAcc1" presStyleIdx="1" presStyleCnt="6"/>
      <dgm:spPr>
        <a:xfrm>
          <a:off x="482267" y="1067923"/>
          <a:ext cx="712252" cy="712252"/>
        </a:xfrm>
        <a:prstGeom prst="ellipse">
          <a:avLst/>
        </a:prstGeom>
        <a:ln w="12700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C5AD95CB-16AB-4FB5-B6A4-5DC99CE84D64}" type="pres">
      <dgm:prSet presAssocID="{546825D8-2FBC-431F-AA35-5CA042C62B7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1F667-A153-44D9-9183-959F5F98802C}" type="pres">
      <dgm:prSet presAssocID="{546825D8-2FBC-431F-AA35-5CA042C62B79}" presName="accent_3" presStyleCnt="0"/>
      <dgm:spPr/>
    </dgm:pt>
    <dgm:pt modelId="{169C65F2-FE3E-424C-82B7-F789D16EDF44}" type="pres">
      <dgm:prSet presAssocID="{546825D8-2FBC-431F-AA35-5CA042C62B79}" presName="accentRepeatNode" presStyleLbl="solidFgAcc1" presStyleIdx="2" presStyleCnt="6"/>
      <dgm:spPr>
        <a:xfrm>
          <a:off x="607584" y="1922353"/>
          <a:ext cx="712252" cy="712252"/>
        </a:xfrm>
        <a:prstGeom prst="ellipse">
          <a:avLst/>
        </a:prstGeom>
        <a:ln w="12700" cap="flat" cmpd="sng" algn="ctr">
          <a:solidFill>
            <a:srgbClr val="FF66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29774DF-80A5-4417-9F98-4FDB3FA4C071}" type="pres">
      <dgm:prSet presAssocID="{EB47CC42-1156-4F77-AF88-FB57CB98D9F0}" presName="text_4" presStyleLbl="node1" presStyleIdx="3" presStyleCnt="6" custScaleY="146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1CAB0-15B1-40CD-9137-65B7E48FF0BE}" type="pres">
      <dgm:prSet presAssocID="{EB47CC42-1156-4F77-AF88-FB57CB98D9F0}" presName="accent_4" presStyleCnt="0"/>
      <dgm:spPr/>
    </dgm:pt>
    <dgm:pt modelId="{6F3663A1-8635-430D-BAD4-9F6476BFFE50}" type="pres">
      <dgm:prSet presAssocID="{EB47CC42-1156-4F77-AF88-FB57CB98D9F0}" presName="accentRepeatNode" presStyleLbl="solidFgAcc1" presStyleIdx="3" presStyleCnt="6"/>
      <dgm:spPr>
        <a:xfrm>
          <a:off x="482267" y="2776783"/>
          <a:ext cx="712252" cy="712252"/>
        </a:xfrm>
        <a:prstGeom prst="ellipse">
          <a:avLst/>
        </a:prstGeom>
        <a:ln w="12700" cap="flat" cmpd="sng" algn="ctr">
          <a:solidFill>
            <a:srgbClr val="00CCC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1C3E1EA2-424B-4261-BC63-B3A4534117EE}" type="pres">
      <dgm:prSet presAssocID="{652DD5FB-EAFF-4B60-90C0-4DB8EE293CFC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90068-FEDC-492B-BD72-C71ED97A9975}" type="pres">
      <dgm:prSet presAssocID="{652DD5FB-EAFF-4B60-90C0-4DB8EE293CFC}" presName="accent_5" presStyleCnt="0"/>
      <dgm:spPr/>
    </dgm:pt>
    <dgm:pt modelId="{F20204AE-712A-4928-9351-98AA1754D4BF}" type="pres">
      <dgm:prSet presAssocID="{652DD5FB-EAFF-4B60-90C0-4DB8EE293CFC}" presName="accentRepeatNode" presStyleLbl="solidFgAcc1" presStyleIdx="4" presStyleCnt="6"/>
      <dgm:spPr>
        <a:xfrm>
          <a:off x="73964" y="3631213"/>
          <a:ext cx="712252" cy="712252"/>
        </a:xfrm>
        <a:prstGeom prst="ellipse">
          <a:avLst/>
        </a:prstGeom>
        <a:ln w="12700" cap="flat" cmpd="sng" algn="ctr">
          <a:solidFill>
            <a:srgbClr val="99CC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FAD2C56-4071-421A-B9A0-E04A70991348}" type="pres">
      <dgm:prSet presAssocID="{305DAE00-025B-4933-B986-B461F04CD953}" presName="text_6" presStyleLbl="node1" presStyleIdx="5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90529E2-7C20-433B-A8E3-4DE627247475}" type="pres">
      <dgm:prSet presAssocID="{305DAE00-025B-4933-B986-B461F04CD953}" presName="accent_6" presStyleCnt="0"/>
      <dgm:spPr/>
    </dgm:pt>
    <dgm:pt modelId="{619C941F-A082-458A-BA8A-EEF3CFD603E7}" type="pres">
      <dgm:prSet presAssocID="{305DAE00-025B-4933-B986-B461F04CD953}" presName="accentRepeatNode" presStyleLbl="solidFgAcc1" presStyleIdx="5" presStyleCnt="6"/>
      <dgm:spPr/>
    </dgm:pt>
  </dgm:ptLst>
  <dgm:cxnLst>
    <dgm:cxn modelId="{29F090D7-92F4-46F4-B2CC-4512C58D1D6D}" type="presOf" srcId="{4EC5A840-47D8-49BD-896F-D7F18F48F888}" destId="{717D9FE3-2F2F-4E9C-A50C-2DDB2862804D}" srcOrd="0" destOrd="0" presId="urn:microsoft.com/office/officeart/2008/layout/VerticalCurvedList"/>
    <dgm:cxn modelId="{6BFCA8BE-DA25-45AB-842E-F86BC6FC3655}" type="presOf" srcId="{A9645C88-F437-4778-A0B5-EAE69653A865}" destId="{0BCCD812-6F56-4091-964B-B88FD5FABDB7}" srcOrd="0" destOrd="0" presId="urn:microsoft.com/office/officeart/2008/layout/VerticalCurvedList"/>
    <dgm:cxn modelId="{88F83153-3BF3-4C77-AE65-1277B1BEBD1A}" type="presOf" srcId="{9C32DCE6-4BDD-4298-93B4-0C8745494C31}" destId="{C4591737-C102-4343-A0C1-886DEE2E9158}" srcOrd="0" destOrd="0" presId="urn:microsoft.com/office/officeart/2008/layout/VerticalCurvedList"/>
    <dgm:cxn modelId="{BA7C1AA1-0E8E-4BD6-A9DA-9F4EA3EA47C8}" type="presOf" srcId="{546825D8-2FBC-431F-AA35-5CA042C62B79}" destId="{C5AD95CB-16AB-4FB5-B6A4-5DC99CE84D64}" srcOrd="0" destOrd="0" presId="urn:microsoft.com/office/officeart/2008/layout/VerticalCurvedList"/>
    <dgm:cxn modelId="{F8A199CD-4AAE-4B16-BEFB-245E0581BD44}" srcId="{76D768FC-3FAE-4AB8-9106-7BE33847FACE}" destId="{A9645C88-F437-4778-A0B5-EAE69653A865}" srcOrd="1" destOrd="0" parTransId="{D8BC835F-1068-4529-A97B-1C6E66B3B5F3}" sibTransId="{EDF1F05D-018F-40FB-B66E-DC8D09155DD9}"/>
    <dgm:cxn modelId="{1A296911-1958-4DBA-B453-6917547E4138}" srcId="{76D768FC-3FAE-4AB8-9106-7BE33847FACE}" destId="{652DD5FB-EAFF-4B60-90C0-4DB8EE293CFC}" srcOrd="4" destOrd="0" parTransId="{CD41A78D-E3E8-483B-AFF6-370E7702740B}" sibTransId="{B3A0DFA5-FE4D-46AA-857A-0312B6F9649C}"/>
    <dgm:cxn modelId="{EA5A40A1-B166-4956-BE52-97A72661868B}" type="presOf" srcId="{652DD5FB-EAFF-4B60-90C0-4DB8EE293CFC}" destId="{1C3E1EA2-424B-4261-BC63-B3A4534117EE}" srcOrd="0" destOrd="0" presId="urn:microsoft.com/office/officeart/2008/layout/VerticalCurvedList"/>
    <dgm:cxn modelId="{4588AB78-D28D-460C-87A7-5691ADB9FDD6}" type="presOf" srcId="{76D768FC-3FAE-4AB8-9106-7BE33847FACE}" destId="{09AABFE1-F58A-4268-94BA-718A2605EA41}" srcOrd="0" destOrd="0" presId="urn:microsoft.com/office/officeart/2008/layout/VerticalCurvedList"/>
    <dgm:cxn modelId="{784768E0-D02D-490F-B301-5EC1E33F9EF4}" type="presOf" srcId="{EB47CC42-1156-4F77-AF88-FB57CB98D9F0}" destId="{F29774DF-80A5-4417-9F98-4FDB3FA4C071}" srcOrd="0" destOrd="0" presId="urn:microsoft.com/office/officeart/2008/layout/VerticalCurvedList"/>
    <dgm:cxn modelId="{24CFF164-B453-40BF-BBAC-6EA95FCE6924}" srcId="{76D768FC-3FAE-4AB8-9106-7BE33847FACE}" destId="{9C32DCE6-4BDD-4298-93B4-0C8745494C31}" srcOrd="0" destOrd="0" parTransId="{EE7BDF12-9C24-4A28-B03B-51F22AB36C0E}" sibTransId="{4EC5A840-47D8-49BD-896F-D7F18F48F888}"/>
    <dgm:cxn modelId="{3CDCE632-9AB7-4890-BE6C-193E3483EC24}" srcId="{76D768FC-3FAE-4AB8-9106-7BE33847FACE}" destId="{546825D8-2FBC-431F-AA35-5CA042C62B79}" srcOrd="2" destOrd="0" parTransId="{6E9E9741-1B6F-4B8D-A7E7-B60CE9C6F8BD}" sibTransId="{0F76F724-FC65-405B-95C4-03DBB69EB1CE}"/>
    <dgm:cxn modelId="{4E11E76C-44DE-42B9-83E0-E9A224EDB020}" srcId="{76D768FC-3FAE-4AB8-9106-7BE33847FACE}" destId="{EB47CC42-1156-4F77-AF88-FB57CB98D9F0}" srcOrd="3" destOrd="0" parTransId="{4FC31742-4243-4785-B415-C64C62F5A175}" sibTransId="{C331D15B-CD3B-4E94-9F8E-E8DBE9E9EC25}"/>
    <dgm:cxn modelId="{80D1F3C3-71A8-4A56-BDE3-43EE08FC7466}" type="presOf" srcId="{305DAE00-025B-4933-B986-B461F04CD953}" destId="{8FAD2C56-4071-421A-B9A0-E04A70991348}" srcOrd="0" destOrd="0" presId="urn:microsoft.com/office/officeart/2008/layout/VerticalCurvedList"/>
    <dgm:cxn modelId="{9D0B621E-3A12-4E38-8060-8504B8947A7F}" srcId="{76D768FC-3FAE-4AB8-9106-7BE33847FACE}" destId="{305DAE00-025B-4933-B986-B461F04CD953}" srcOrd="5" destOrd="0" parTransId="{301E0BDD-0685-4CD0-849C-3D4FD9F18C14}" sibTransId="{0080BBBE-EF26-42BB-B676-66EA56A72C7A}"/>
    <dgm:cxn modelId="{BD77508C-253F-4F20-A71C-397939F56CD9}" type="presParOf" srcId="{09AABFE1-F58A-4268-94BA-718A2605EA41}" destId="{98061E77-C258-439C-BDCB-20FD4C38D332}" srcOrd="0" destOrd="0" presId="urn:microsoft.com/office/officeart/2008/layout/VerticalCurvedList"/>
    <dgm:cxn modelId="{41CD21BC-9E0D-40E0-9BA8-BF863447511D}" type="presParOf" srcId="{98061E77-C258-439C-BDCB-20FD4C38D332}" destId="{A0547191-EDB3-4AE3-960C-69B4E58BB2B4}" srcOrd="0" destOrd="0" presId="urn:microsoft.com/office/officeart/2008/layout/VerticalCurvedList"/>
    <dgm:cxn modelId="{5B6BA0A9-B391-459A-A00F-22C498768F65}" type="presParOf" srcId="{A0547191-EDB3-4AE3-960C-69B4E58BB2B4}" destId="{79140B17-D059-4F53-A5AC-0C6D9CE8B0C4}" srcOrd="0" destOrd="0" presId="urn:microsoft.com/office/officeart/2008/layout/VerticalCurvedList"/>
    <dgm:cxn modelId="{9301E322-B9D8-4B1E-BC0D-13E2C57504C2}" type="presParOf" srcId="{A0547191-EDB3-4AE3-960C-69B4E58BB2B4}" destId="{717D9FE3-2F2F-4E9C-A50C-2DDB2862804D}" srcOrd="1" destOrd="0" presId="urn:microsoft.com/office/officeart/2008/layout/VerticalCurvedList"/>
    <dgm:cxn modelId="{61EA9030-4D9E-4F7D-BC85-FC12CBDC4983}" type="presParOf" srcId="{A0547191-EDB3-4AE3-960C-69B4E58BB2B4}" destId="{A7434CE8-9569-4F69-BEED-204DBD467F06}" srcOrd="2" destOrd="0" presId="urn:microsoft.com/office/officeart/2008/layout/VerticalCurvedList"/>
    <dgm:cxn modelId="{88AB2BA8-60F1-4267-BE25-E35B50173D0C}" type="presParOf" srcId="{A0547191-EDB3-4AE3-960C-69B4E58BB2B4}" destId="{63D650E1-927F-4A48-ADA2-42C0754CE06D}" srcOrd="3" destOrd="0" presId="urn:microsoft.com/office/officeart/2008/layout/VerticalCurvedList"/>
    <dgm:cxn modelId="{A63E1780-8573-4AB3-8C4A-EB78FC1839CC}" type="presParOf" srcId="{98061E77-C258-439C-BDCB-20FD4C38D332}" destId="{C4591737-C102-4343-A0C1-886DEE2E9158}" srcOrd="1" destOrd="0" presId="urn:microsoft.com/office/officeart/2008/layout/VerticalCurvedList"/>
    <dgm:cxn modelId="{080D40EF-1A6B-4897-9FEA-58CFBA8AE710}" type="presParOf" srcId="{98061E77-C258-439C-BDCB-20FD4C38D332}" destId="{C31AE0B2-5DAD-44F5-BE4B-91A8E99CD5B4}" srcOrd="2" destOrd="0" presId="urn:microsoft.com/office/officeart/2008/layout/VerticalCurvedList"/>
    <dgm:cxn modelId="{6CAABD1E-0F66-434B-9AB2-3DE6F2BB7412}" type="presParOf" srcId="{C31AE0B2-5DAD-44F5-BE4B-91A8E99CD5B4}" destId="{B1BDFF95-D743-4B33-9861-69C92EE0F362}" srcOrd="0" destOrd="0" presId="urn:microsoft.com/office/officeart/2008/layout/VerticalCurvedList"/>
    <dgm:cxn modelId="{8B2D0AD5-DB90-4122-A0E3-8B2D93C25BFA}" type="presParOf" srcId="{98061E77-C258-439C-BDCB-20FD4C38D332}" destId="{0BCCD812-6F56-4091-964B-B88FD5FABDB7}" srcOrd="3" destOrd="0" presId="urn:microsoft.com/office/officeart/2008/layout/VerticalCurvedList"/>
    <dgm:cxn modelId="{1805B6E8-9F9D-4681-A2A2-D9F76B0B5EDD}" type="presParOf" srcId="{98061E77-C258-439C-BDCB-20FD4C38D332}" destId="{BC92960C-2A0B-4D5B-A245-B0E34799E48E}" srcOrd="4" destOrd="0" presId="urn:microsoft.com/office/officeart/2008/layout/VerticalCurvedList"/>
    <dgm:cxn modelId="{1E6FBDB9-BB56-421F-948C-5F3C0FAF7687}" type="presParOf" srcId="{BC92960C-2A0B-4D5B-A245-B0E34799E48E}" destId="{F48C42C1-9B8E-4C5E-A74A-A537ADACEDD8}" srcOrd="0" destOrd="0" presId="urn:microsoft.com/office/officeart/2008/layout/VerticalCurvedList"/>
    <dgm:cxn modelId="{D39C4F2C-57E5-43C4-8930-58ADD4620DB0}" type="presParOf" srcId="{98061E77-C258-439C-BDCB-20FD4C38D332}" destId="{C5AD95CB-16AB-4FB5-B6A4-5DC99CE84D64}" srcOrd="5" destOrd="0" presId="urn:microsoft.com/office/officeart/2008/layout/VerticalCurvedList"/>
    <dgm:cxn modelId="{2258C3D0-3053-4761-B235-611C1E0062AF}" type="presParOf" srcId="{98061E77-C258-439C-BDCB-20FD4C38D332}" destId="{7A31F667-A153-44D9-9183-959F5F98802C}" srcOrd="6" destOrd="0" presId="urn:microsoft.com/office/officeart/2008/layout/VerticalCurvedList"/>
    <dgm:cxn modelId="{AC3ADD53-F3F8-43A5-95FF-C405B1478DC0}" type="presParOf" srcId="{7A31F667-A153-44D9-9183-959F5F98802C}" destId="{169C65F2-FE3E-424C-82B7-F789D16EDF44}" srcOrd="0" destOrd="0" presId="urn:microsoft.com/office/officeart/2008/layout/VerticalCurvedList"/>
    <dgm:cxn modelId="{229573C8-21FB-488A-8535-EA2864043709}" type="presParOf" srcId="{98061E77-C258-439C-BDCB-20FD4C38D332}" destId="{F29774DF-80A5-4417-9F98-4FDB3FA4C071}" srcOrd="7" destOrd="0" presId="urn:microsoft.com/office/officeart/2008/layout/VerticalCurvedList"/>
    <dgm:cxn modelId="{2A480D1B-B892-430B-BE5E-D5C5230AC348}" type="presParOf" srcId="{98061E77-C258-439C-BDCB-20FD4C38D332}" destId="{B5D1CAB0-15B1-40CD-9137-65B7E48FF0BE}" srcOrd="8" destOrd="0" presId="urn:microsoft.com/office/officeart/2008/layout/VerticalCurvedList"/>
    <dgm:cxn modelId="{D926F287-2A37-4156-AD08-0244F501F16C}" type="presParOf" srcId="{B5D1CAB0-15B1-40CD-9137-65B7E48FF0BE}" destId="{6F3663A1-8635-430D-BAD4-9F6476BFFE50}" srcOrd="0" destOrd="0" presId="urn:microsoft.com/office/officeart/2008/layout/VerticalCurvedList"/>
    <dgm:cxn modelId="{FDD4A763-CEB9-4A8B-8D30-4EF626F5345B}" type="presParOf" srcId="{98061E77-C258-439C-BDCB-20FD4C38D332}" destId="{1C3E1EA2-424B-4261-BC63-B3A4534117EE}" srcOrd="9" destOrd="0" presId="urn:microsoft.com/office/officeart/2008/layout/VerticalCurvedList"/>
    <dgm:cxn modelId="{77B058C0-BB37-476C-8144-DF810160F2D8}" type="presParOf" srcId="{98061E77-C258-439C-BDCB-20FD4C38D332}" destId="{B6890068-FEDC-492B-BD72-C71ED97A9975}" srcOrd="10" destOrd="0" presId="urn:microsoft.com/office/officeart/2008/layout/VerticalCurvedList"/>
    <dgm:cxn modelId="{D4812436-0C4E-4AD5-918D-26F175D99BD7}" type="presParOf" srcId="{B6890068-FEDC-492B-BD72-C71ED97A9975}" destId="{F20204AE-712A-4928-9351-98AA1754D4BF}" srcOrd="0" destOrd="0" presId="urn:microsoft.com/office/officeart/2008/layout/VerticalCurvedList"/>
    <dgm:cxn modelId="{460FE56E-5530-43D8-AA34-7ECEE89079EE}" type="presParOf" srcId="{98061E77-C258-439C-BDCB-20FD4C38D332}" destId="{8FAD2C56-4071-421A-B9A0-E04A70991348}" srcOrd="11" destOrd="0" presId="urn:microsoft.com/office/officeart/2008/layout/VerticalCurvedList"/>
    <dgm:cxn modelId="{5ED607D8-4975-4914-B579-AC5087A044B6}" type="presParOf" srcId="{98061E77-C258-439C-BDCB-20FD4C38D332}" destId="{790529E2-7C20-433B-A8E3-4DE627247475}" srcOrd="12" destOrd="0" presId="urn:microsoft.com/office/officeart/2008/layout/VerticalCurvedList"/>
    <dgm:cxn modelId="{ECD5E455-CA37-426A-9A30-21491F345F00}" type="presParOf" srcId="{790529E2-7C20-433B-A8E3-4DE627247475}" destId="{619C941F-A082-458A-BA8A-EEF3CFD603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FC9F5-056E-4EBB-84C0-DB543587AFF1}">
      <dsp:nvSpPr>
        <dsp:cNvPr id="0" name=""/>
        <dsp:cNvSpPr/>
      </dsp:nvSpPr>
      <dsp:spPr>
        <a:xfrm>
          <a:off x="-5109550" y="-782734"/>
          <a:ext cx="6084853" cy="6084853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12700" cap="flat" cmpd="sng" algn="ctr">
          <a:solidFill>
            <a:srgbClr val="87D447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48772-CF25-4FCA-98C9-FF2775D3BFB9}">
      <dsp:nvSpPr>
        <dsp:cNvPr id="0" name=""/>
        <dsp:cNvSpPr/>
      </dsp:nvSpPr>
      <dsp:spPr>
        <a:xfrm>
          <a:off x="510679" y="208373"/>
          <a:ext cx="5881190" cy="973415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86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ysClr val="windowText" lastClr="000000"/>
              </a:solidFill>
              <a:latin typeface="ALS Wagon Medium"/>
              <a:ea typeface="+mn-ea"/>
              <a:cs typeface="+mn-cs"/>
            </a:rPr>
            <a:t>Является самым эффективным профилактическим мероприятием в здравоохранении, известным человечеству</a:t>
          </a:r>
        </a:p>
      </dsp:txBody>
      <dsp:txXfrm>
        <a:off x="510679" y="208373"/>
        <a:ext cx="5881190" cy="973415"/>
      </dsp:txXfrm>
    </dsp:sp>
    <dsp:sp modelId="{06E8A01B-5A28-4233-9D6C-9F9B1BA985E6}">
      <dsp:nvSpPr>
        <dsp:cNvPr id="0" name=""/>
        <dsp:cNvSpPr/>
      </dsp:nvSpPr>
      <dsp:spPr>
        <a:xfrm>
          <a:off x="76140" y="260542"/>
          <a:ext cx="869077" cy="86907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7D4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B76BB-F1A4-4AA1-B00C-BE618C980A5B}">
      <dsp:nvSpPr>
        <dsp:cNvPr id="0" name=""/>
        <dsp:cNvSpPr/>
      </dsp:nvSpPr>
      <dsp:spPr>
        <a:xfrm>
          <a:off x="876612" y="1325805"/>
          <a:ext cx="5482581" cy="954490"/>
        </a:xfrm>
        <a:prstGeom prst="rect">
          <a:avLst/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86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По мнению ВОЗ: чистая вода и вакцинация – единственные меры, реально влияющие на общественное здоровье</a:t>
          </a:r>
        </a:p>
      </dsp:txBody>
      <dsp:txXfrm>
        <a:off x="876612" y="1325805"/>
        <a:ext cx="5482581" cy="954490"/>
      </dsp:txXfrm>
    </dsp:sp>
    <dsp:sp modelId="{7FC213B4-5A59-49D1-BBDD-E2F628F7E0A6}">
      <dsp:nvSpPr>
        <dsp:cNvPr id="0" name=""/>
        <dsp:cNvSpPr/>
      </dsp:nvSpPr>
      <dsp:spPr>
        <a:xfrm>
          <a:off x="474750" y="1303616"/>
          <a:ext cx="869077" cy="86907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7D4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5997A-ECC5-45E8-8F4D-B06315512822}">
      <dsp:nvSpPr>
        <dsp:cNvPr id="0" name=""/>
        <dsp:cNvSpPr/>
      </dsp:nvSpPr>
      <dsp:spPr>
        <a:xfrm>
          <a:off x="971667" y="2348341"/>
          <a:ext cx="5482581" cy="1030315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86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С 1900 года продолжительность жизни увеличилась на 30 лет, из них на 25 лет благодаря успехам вакцинации</a:t>
          </a:r>
        </a:p>
      </dsp:txBody>
      <dsp:txXfrm>
        <a:off x="971667" y="2348341"/>
        <a:ext cx="5482581" cy="1030315"/>
      </dsp:txXfrm>
    </dsp:sp>
    <dsp:sp modelId="{73D04895-9513-4A06-9306-29E27BC99F90}">
      <dsp:nvSpPr>
        <dsp:cNvPr id="0" name=""/>
        <dsp:cNvSpPr/>
      </dsp:nvSpPr>
      <dsp:spPr>
        <a:xfrm>
          <a:off x="430140" y="2369712"/>
          <a:ext cx="869077" cy="86907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7D4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C5CFC-3681-4279-973A-FB269473C6E9}">
      <dsp:nvSpPr>
        <dsp:cNvPr id="0" name=""/>
        <dsp:cNvSpPr/>
      </dsp:nvSpPr>
      <dsp:spPr>
        <a:xfrm>
          <a:off x="573058" y="3489308"/>
          <a:ext cx="5881190" cy="888913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86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ysClr val="windowText" lastClr="000000"/>
              </a:solidFill>
              <a:latin typeface="+mj-lt"/>
              <a:ea typeface="+mn-ea"/>
              <a:cs typeface="+mn-cs"/>
            </a:rPr>
            <a:t>Задачи вакцинопрофилактики: снижение заболеваемости, сокращение инвалидности и смертности, увеличение продолжительности жизни, обеспечение активного долголетия</a:t>
          </a:r>
        </a:p>
      </dsp:txBody>
      <dsp:txXfrm>
        <a:off x="573058" y="3489308"/>
        <a:ext cx="5881190" cy="888913"/>
      </dsp:txXfrm>
    </dsp:sp>
    <dsp:sp modelId="{21965ECC-8F8C-4939-B6B3-D8E3F27BE71E}">
      <dsp:nvSpPr>
        <dsp:cNvPr id="0" name=""/>
        <dsp:cNvSpPr/>
      </dsp:nvSpPr>
      <dsp:spPr>
        <a:xfrm>
          <a:off x="0" y="3489308"/>
          <a:ext cx="869077" cy="86907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7D4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A0258-0726-41DE-9B18-3C5AA25C47A3}">
      <dsp:nvSpPr>
        <dsp:cNvPr id="0" name=""/>
        <dsp:cNvSpPr/>
      </dsp:nvSpPr>
      <dsp:spPr>
        <a:xfrm>
          <a:off x="32247" y="98021"/>
          <a:ext cx="1694004" cy="19929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2C331-DE8D-4564-8308-A07E092555ED}">
      <dsp:nvSpPr>
        <dsp:cNvPr id="0" name=""/>
        <dsp:cNvSpPr/>
      </dsp:nvSpPr>
      <dsp:spPr>
        <a:xfrm>
          <a:off x="116948" y="177739"/>
          <a:ext cx="1524604" cy="129541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4B7C9-AA88-436F-AD1D-F181B991FD2D}">
      <dsp:nvSpPr>
        <dsp:cNvPr id="0" name=""/>
        <dsp:cNvSpPr/>
      </dsp:nvSpPr>
      <dsp:spPr>
        <a:xfrm>
          <a:off x="116948" y="1473155"/>
          <a:ext cx="1524604" cy="538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/>
            <a:t>Интернет</a:t>
          </a:r>
        </a:p>
      </dsp:txBody>
      <dsp:txXfrm>
        <a:off x="116948" y="1473155"/>
        <a:ext cx="1524604" cy="538095"/>
      </dsp:txXfrm>
    </dsp:sp>
    <dsp:sp modelId="{D488BF0F-9C6B-435A-A995-B146B9F0DD7C}">
      <dsp:nvSpPr>
        <dsp:cNvPr id="0" name=""/>
        <dsp:cNvSpPr/>
      </dsp:nvSpPr>
      <dsp:spPr>
        <a:xfrm>
          <a:off x="2089459" y="98021"/>
          <a:ext cx="1694004" cy="19929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A069A-C7FF-499D-BD64-1096C76110BD}">
      <dsp:nvSpPr>
        <dsp:cNvPr id="0" name=""/>
        <dsp:cNvSpPr/>
      </dsp:nvSpPr>
      <dsp:spPr>
        <a:xfrm>
          <a:off x="2174159" y="177739"/>
          <a:ext cx="1524604" cy="1295415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3C6A6-5CFE-429A-8014-CE864F43BD65}">
      <dsp:nvSpPr>
        <dsp:cNvPr id="0" name=""/>
        <dsp:cNvSpPr/>
      </dsp:nvSpPr>
      <dsp:spPr>
        <a:xfrm>
          <a:off x="2174159" y="1473155"/>
          <a:ext cx="1524604" cy="538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/>
            <a:t>СМИ</a:t>
          </a:r>
        </a:p>
      </dsp:txBody>
      <dsp:txXfrm>
        <a:off x="2174159" y="1473155"/>
        <a:ext cx="1524604" cy="538095"/>
      </dsp:txXfrm>
    </dsp:sp>
    <dsp:sp modelId="{EC75387C-D5DA-4AE8-AB02-6A8384AA340B}">
      <dsp:nvSpPr>
        <dsp:cNvPr id="0" name=""/>
        <dsp:cNvSpPr/>
      </dsp:nvSpPr>
      <dsp:spPr>
        <a:xfrm>
          <a:off x="4146670" y="98021"/>
          <a:ext cx="1694004" cy="19929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2A7A3-9A12-4633-B4BD-09AB7B25F36F}">
      <dsp:nvSpPr>
        <dsp:cNvPr id="0" name=""/>
        <dsp:cNvSpPr/>
      </dsp:nvSpPr>
      <dsp:spPr>
        <a:xfrm>
          <a:off x="4231370" y="177739"/>
          <a:ext cx="1524604" cy="1295415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14CBF-0D40-4B81-9A12-CD722C973BC8}">
      <dsp:nvSpPr>
        <dsp:cNvPr id="0" name=""/>
        <dsp:cNvSpPr/>
      </dsp:nvSpPr>
      <dsp:spPr>
        <a:xfrm>
          <a:off x="4231370" y="1473155"/>
          <a:ext cx="1524604" cy="538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/>
            <a:t>Соседи, знакомые</a:t>
          </a:r>
        </a:p>
      </dsp:txBody>
      <dsp:txXfrm>
        <a:off x="4231370" y="1473155"/>
        <a:ext cx="1524604" cy="538095"/>
      </dsp:txXfrm>
    </dsp:sp>
    <dsp:sp modelId="{065AA5B9-1DFC-46C8-A9DB-F78529092BFF}">
      <dsp:nvSpPr>
        <dsp:cNvPr id="0" name=""/>
        <dsp:cNvSpPr/>
      </dsp:nvSpPr>
      <dsp:spPr>
        <a:xfrm>
          <a:off x="6203881" y="98021"/>
          <a:ext cx="1694004" cy="19929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CB1FC-9A5A-4B72-9994-027CB3CB1881}">
      <dsp:nvSpPr>
        <dsp:cNvPr id="0" name=""/>
        <dsp:cNvSpPr/>
      </dsp:nvSpPr>
      <dsp:spPr>
        <a:xfrm>
          <a:off x="6288581" y="177739"/>
          <a:ext cx="1524604" cy="1295415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40C29-E5F6-4D3C-8433-732941084BC8}">
      <dsp:nvSpPr>
        <dsp:cNvPr id="0" name=""/>
        <dsp:cNvSpPr/>
      </dsp:nvSpPr>
      <dsp:spPr>
        <a:xfrm>
          <a:off x="6288581" y="1473155"/>
          <a:ext cx="1524604" cy="538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/>
            <a:t>Медицинские работники</a:t>
          </a:r>
        </a:p>
      </dsp:txBody>
      <dsp:txXfrm>
        <a:off x="6288581" y="1473155"/>
        <a:ext cx="1524604" cy="538095"/>
      </dsp:txXfrm>
    </dsp:sp>
    <dsp:sp modelId="{EDC8DBB9-EA20-4367-809F-1BC5DD2E253C}">
      <dsp:nvSpPr>
        <dsp:cNvPr id="0" name=""/>
        <dsp:cNvSpPr/>
      </dsp:nvSpPr>
      <dsp:spPr>
        <a:xfrm>
          <a:off x="2089459" y="2260369"/>
          <a:ext cx="1694004" cy="19929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9B583-4743-46B8-940A-876019DC2576}">
      <dsp:nvSpPr>
        <dsp:cNvPr id="0" name=""/>
        <dsp:cNvSpPr/>
      </dsp:nvSpPr>
      <dsp:spPr>
        <a:xfrm>
          <a:off x="2174159" y="2340087"/>
          <a:ext cx="1524604" cy="1295415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BD642-2909-4F3C-84B5-78EEDE29C8A6}">
      <dsp:nvSpPr>
        <dsp:cNvPr id="0" name=""/>
        <dsp:cNvSpPr/>
      </dsp:nvSpPr>
      <dsp:spPr>
        <a:xfrm>
          <a:off x="2174159" y="3635502"/>
          <a:ext cx="1524604" cy="538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/>
            <a:t>Литература</a:t>
          </a:r>
        </a:p>
      </dsp:txBody>
      <dsp:txXfrm>
        <a:off x="2174159" y="3635502"/>
        <a:ext cx="1524604" cy="538095"/>
      </dsp:txXfrm>
    </dsp:sp>
    <dsp:sp modelId="{FE99CCEB-FFEC-46BF-8258-ACDA2376E26E}">
      <dsp:nvSpPr>
        <dsp:cNvPr id="0" name=""/>
        <dsp:cNvSpPr/>
      </dsp:nvSpPr>
      <dsp:spPr>
        <a:xfrm>
          <a:off x="4146670" y="2260369"/>
          <a:ext cx="1694004" cy="19929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8271F-2655-4374-8314-B86984BF8B7D}">
      <dsp:nvSpPr>
        <dsp:cNvPr id="0" name=""/>
        <dsp:cNvSpPr/>
      </dsp:nvSpPr>
      <dsp:spPr>
        <a:xfrm>
          <a:off x="4231370" y="2340087"/>
          <a:ext cx="1524604" cy="1295415"/>
        </a:xfrm>
        <a:prstGeom prst="rect">
          <a:avLst/>
        </a:prstGeom>
        <a:blipFill rotWithShape="1">
          <a:blip xmlns:r="http://schemas.openxmlformats.org/officeDocument/2006/relationships" r:embed="rId6"/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24937-3E23-44DB-8666-49CF02B4DEA6}">
      <dsp:nvSpPr>
        <dsp:cNvPr id="0" name=""/>
        <dsp:cNvSpPr/>
      </dsp:nvSpPr>
      <dsp:spPr>
        <a:xfrm>
          <a:off x="4231370" y="3635502"/>
          <a:ext cx="1524604" cy="538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/>
            <a:t>Негативный личный опыт </a:t>
          </a:r>
        </a:p>
      </dsp:txBody>
      <dsp:txXfrm>
        <a:off x="4231370" y="3635502"/>
        <a:ext cx="1524604" cy="5380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E2A9E-F385-4F42-B84E-0DC6E091C7DB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D2AE54-5342-4E8F-AE7D-8BF9D1B0DA61}">
      <dsp:nvSpPr>
        <dsp:cNvPr id="0" name=""/>
        <dsp:cNvSpPr/>
      </dsp:nvSpPr>
      <dsp:spPr>
        <a:xfrm>
          <a:off x="0" y="0"/>
          <a:ext cx="8229600" cy="1159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Имеют право на существование! Об этом сказано в инструкции</a:t>
          </a:r>
        </a:p>
      </dsp:txBody>
      <dsp:txXfrm>
        <a:off x="0" y="0"/>
        <a:ext cx="8229600" cy="1159277"/>
      </dsp:txXfrm>
    </dsp:sp>
    <dsp:sp modelId="{9892182D-D939-4D8E-BB12-57CACBF82EB6}">
      <dsp:nvSpPr>
        <dsp:cNvPr id="0" name=""/>
        <dsp:cNvSpPr/>
      </dsp:nvSpPr>
      <dsp:spPr>
        <a:xfrm>
          <a:off x="0" y="1159277"/>
          <a:ext cx="8229600" cy="0"/>
        </a:xfrm>
        <a:prstGeom prst="lin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E20DD4-1BBA-402E-81ED-A811D492B87F}">
      <dsp:nvSpPr>
        <dsp:cNvPr id="0" name=""/>
        <dsp:cNvSpPr/>
      </dsp:nvSpPr>
      <dsp:spPr>
        <a:xfrm>
          <a:off x="0" y="1159277"/>
          <a:ext cx="8229600" cy="1159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Реакции местные: болезненность, отек и покраснение в месте укола</a:t>
          </a:r>
        </a:p>
      </dsp:txBody>
      <dsp:txXfrm>
        <a:off x="0" y="1159277"/>
        <a:ext cx="8229600" cy="1159277"/>
      </dsp:txXfrm>
    </dsp:sp>
    <dsp:sp modelId="{1C47B805-5D95-4A3A-A24E-C8474B03B211}">
      <dsp:nvSpPr>
        <dsp:cNvPr id="0" name=""/>
        <dsp:cNvSpPr/>
      </dsp:nvSpPr>
      <dsp:spPr>
        <a:xfrm>
          <a:off x="0" y="2318555"/>
          <a:ext cx="8229600" cy="0"/>
        </a:xfrm>
        <a:prstGeom prst="lin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9BC18F-BB37-477D-89EB-C2E08B298C7A}">
      <dsp:nvSpPr>
        <dsp:cNvPr id="0" name=""/>
        <dsp:cNvSpPr/>
      </dsp:nvSpPr>
      <dsp:spPr>
        <a:xfrm>
          <a:off x="0" y="2318555"/>
          <a:ext cx="8229600" cy="1159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Реакции общие: повышение температуры тела, утомляемость, головная боль </a:t>
          </a:r>
        </a:p>
      </dsp:txBody>
      <dsp:txXfrm>
        <a:off x="0" y="2318555"/>
        <a:ext cx="8229600" cy="1159277"/>
      </dsp:txXfrm>
    </dsp:sp>
    <dsp:sp modelId="{E1C272FC-20BD-442E-8739-7146D822DD94}">
      <dsp:nvSpPr>
        <dsp:cNvPr id="0" name=""/>
        <dsp:cNvSpPr/>
      </dsp:nvSpPr>
      <dsp:spPr>
        <a:xfrm>
          <a:off x="0" y="3477833"/>
          <a:ext cx="8229600" cy="0"/>
        </a:xfrm>
        <a:prstGeom prst="lin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A12CC5-C469-4C7C-B627-CE1B1EACBEDD}">
      <dsp:nvSpPr>
        <dsp:cNvPr id="0" name=""/>
        <dsp:cNvSpPr/>
      </dsp:nvSpPr>
      <dsp:spPr>
        <a:xfrm>
          <a:off x="0" y="3477833"/>
          <a:ext cx="8229600" cy="1159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Проходят в течение 2-3 дней </a:t>
          </a:r>
        </a:p>
      </dsp:txBody>
      <dsp:txXfrm>
        <a:off x="0" y="3477833"/>
        <a:ext cx="8229600" cy="115927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058A0-7A4F-4CCA-B41E-0CBAB460F430}">
      <dsp:nvSpPr>
        <dsp:cNvPr id="0" name=""/>
        <dsp:cNvSpPr/>
      </dsp:nvSpPr>
      <dsp:spPr>
        <a:xfrm>
          <a:off x="252804" y="209928"/>
          <a:ext cx="1130534" cy="1130534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EDDE8D2-5847-421C-8511-5284448A914A}">
      <dsp:nvSpPr>
        <dsp:cNvPr id="0" name=""/>
        <dsp:cNvSpPr/>
      </dsp:nvSpPr>
      <dsp:spPr>
        <a:xfrm>
          <a:off x="756311" y="367422"/>
          <a:ext cx="6031812" cy="113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Самая частая причина: индивидуальные особенности организма</a:t>
          </a:r>
        </a:p>
      </dsp:txBody>
      <dsp:txXfrm>
        <a:off x="756311" y="367422"/>
        <a:ext cx="6031812" cy="1130534"/>
      </dsp:txXfrm>
    </dsp:sp>
    <dsp:sp modelId="{931D68C8-5794-42A4-BA6B-0BA55CEC8778}">
      <dsp:nvSpPr>
        <dsp:cNvPr id="0" name=""/>
        <dsp:cNvSpPr/>
      </dsp:nvSpPr>
      <dsp:spPr>
        <a:xfrm>
          <a:off x="252804" y="1468721"/>
          <a:ext cx="1130534" cy="113053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6A2742-E1A4-47B8-A3F2-5789A42CC8EB}">
      <dsp:nvSpPr>
        <dsp:cNvPr id="0" name=""/>
        <dsp:cNvSpPr/>
      </dsp:nvSpPr>
      <dsp:spPr>
        <a:xfrm>
          <a:off x="819283" y="1468721"/>
          <a:ext cx="6031812" cy="1130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По литературным данным: осложнений, связанных с некачественной вакциной, за последние 45 лет в России не было</a:t>
          </a:r>
        </a:p>
      </dsp:txBody>
      <dsp:txXfrm>
        <a:off x="819283" y="1468721"/>
        <a:ext cx="6031812" cy="11305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D3893-8359-4A5E-ACBF-6FF0EDA92FA5}">
      <dsp:nvSpPr>
        <dsp:cNvPr id="0" name=""/>
        <dsp:cNvSpPr/>
      </dsp:nvSpPr>
      <dsp:spPr>
        <a:xfrm>
          <a:off x="0" y="3804"/>
          <a:ext cx="4987155" cy="656181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Абсолютные (частота не превышает 1%)</a:t>
          </a:r>
        </a:p>
      </dsp:txBody>
      <dsp:txXfrm>
        <a:off x="32032" y="35836"/>
        <a:ext cx="4923091" cy="592117"/>
      </dsp:txXfrm>
    </dsp:sp>
    <dsp:sp modelId="{ADAF312C-406F-40E0-8290-8FA6521DD7ED}">
      <dsp:nvSpPr>
        <dsp:cNvPr id="0" name=""/>
        <dsp:cNvSpPr/>
      </dsp:nvSpPr>
      <dsp:spPr>
        <a:xfrm>
          <a:off x="0" y="659985"/>
          <a:ext cx="4987155" cy="1583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34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Сильная реакция или осложнение на предыдущую дозу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Первичный иммунодефицит (для живых вакцин)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Злокачественные новообразования (для живых вакцин)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kern="1200" dirty="0"/>
        </a:p>
      </dsp:txBody>
      <dsp:txXfrm>
        <a:off x="0" y="659985"/>
        <a:ext cx="4987155" cy="1583094"/>
      </dsp:txXfrm>
    </dsp:sp>
    <dsp:sp modelId="{8F0DAF8B-6CE5-4F09-9B48-4FD0847DC0F7}">
      <dsp:nvSpPr>
        <dsp:cNvPr id="0" name=""/>
        <dsp:cNvSpPr/>
      </dsp:nvSpPr>
      <dsp:spPr>
        <a:xfrm>
          <a:off x="0" y="2243079"/>
          <a:ext cx="4987155" cy="656181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</a:rPr>
            <a:t>Относительные</a:t>
          </a:r>
        </a:p>
      </dsp:txBody>
      <dsp:txXfrm>
        <a:off x="32032" y="2275111"/>
        <a:ext cx="4923091" cy="592117"/>
      </dsp:txXfrm>
    </dsp:sp>
    <dsp:sp modelId="{A8016AA0-9018-4ECA-836D-A720DC75BB4F}">
      <dsp:nvSpPr>
        <dsp:cNvPr id="0" name=""/>
        <dsp:cNvSpPr/>
      </dsp:nvSpPr>
      <dsp:spPr>
        <a:xfrm>
          <a:off x="0" y="2899260"/>
          <a:ext cx="4987155" cy="1160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34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Острое заболевание или обострение хронического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Введение ИГ, плазмы, крови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/>
            <a:t>Прием некоторых лекарственных препаратов</a:t>
          </a:r>
        </a:p>
      </dsp:txBody>
      <dsp:txXfrm>
        <a:off x="0" y="2899260"/>
        <a:ext cx="4987155" cy="1160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4125C-C32F-4880-8CE6-A71CF7CE89AC}">
      <dsp:nvSpPr>
        <dsp:cNvPr id="0" name=""/>
        <dsp:cNvSpPr/>
      </dsp:nvSpPr>
      <dsp:spPr>
        <a:xfrm>
          <a:off x="0" y="29241"/>
          <a:ext cx="7402016" cy="2073830"/>
        </a:xfrm>
        <a:prstGeom prst="roundRect">
          <a:avLst>
            <a:gd name="adj" fmla="val 10000"/>
          </a:avLst>
        </a:prstGeom>
        <a:solidFill>
          <a:srgbClr val="87D4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87D447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19DBCA-9BF5-4E27-8589-FB68C6424F88}">
      <dsp:nvSpPr>
        <dsp:cNvPr id="0" name=""/>
        <dsp:cNvSpPr/>
      </dsp:nvSpPr>
      <dsp:spPr>
        <a:xfrm>
          <a:off x="224098" y="276510"/>
          <a:ext cx="1617167" cy="15208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AF469-3B43-48C1-8D72-54BD042770E5}">
      <dsp:nvSpPr>
        <dsp:cNvPr id="0" name=""/>
        <dsp:cNvSpPr/>
      </dsp:nvSpPr>
      <dsp:spPr>
        <a:xfrm rot="10800000">
          <a:off x="224098" y="2073830"/>
          <a:ext cx="1617167" cy="2534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Text" lastClr="000000"/>
              </a:solidFill>
              <a:latin typeface="ALS Wagon Medium"/>
              <a:ea typeface="+mn-ea"/>
              <a:cs typeface="+mn-cs"/>
            </a:rPr>
            <a:t>Достижение биотехнологии позволяет создавать вакцины против любой инфекции </a:t>
          </a:r>
        </a:p>
      </dsp:txBody>
      <dsp:txXfrm rot="10800000">
        <a:off x="273831" y="2073830"/>
        <a:ext cx="1517701" cy="2484948"/>
      </dsp:txXfrm>
    </dsp:sp>
    <dsp:sp modelId="{364948B2-3A3C-44DC-8F51-600823D5C90B}">
      <dsp:nvSpPr>
        <dsp:cNvPr id="0" name=""/>
        <dsp:cNvSpPr/>
      </dsp:nvSpPr>
      <dsp:spPr>
        <a:xfrm>
          <a:off x="2002982" y="276510"/>
          <a:ext cx="1617167" cy="15208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D1A65-B4D6-42C4-BFBF-37608DE4932E}">
      <dsp:nvSpPr>
        <dsp:cNvPr id="0" name=""/>
        <dsp:cNvSpPr/>
      </dsp:nvSpPr>
      <dsp:spPr>
        <a:xfrm rot="10800000">
          <a:off x="2002982" y="2073830"/>
          <a:ext cx="1617167" cy="2534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Более 50 инфекционных заболеваний контролируется вакцинами</a:t>
          </a:r>
        </a:p>
      </dsp:txBody>
      <dsp:txXfrm rot="10800000">
        <a:off x="2052715" y="2073830"/>
        <a:ext cx="1517701" cy="2484948"/>
      </dsp:txXfrm>
    </dsp:sp>
    <dsp:sp modelId="{7BE8C144-CE86-438F-9B79-8C68745ABD49}">
      <dsp:nvSpPr>
        <dsp:cNvPr id="0" name=""/>
        <dsp:cNvSpPr/>
      </dsp:nvSpPr>
      <dsp:spPr>
        <a:xfrm>
          <a:off x="3781866" y="276510"/>
          <a:ext cx="1617167" cy="15208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19396-03B6-4AD8-A112-D06FCA54D73C}">
      <dsp:nvSpPr>
        <dsp:cNvPr id="0" name=""/>
        <dsp:cNvSpPr/>
      </dsp:nvSpPr>
      <dsp:spPr>
        <a:xfrm rot="10800000">
          <a:off x="3781866" y="2073830"/>
          <a:ext cx="1617167" cy="2534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Более 100 различных вакцин разработано в </a:t>
          </a:r>
          <a:br>
            <a:rPr lang="ru-RU" sz="14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</a:br>
          <a:r>
            <a:rPr lang="ru-RU" sz="14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мире</a:t>
          </a:r>
        </a:p>
      </dsp:txBody>
      <dsp:txXfrm rot="10800000">
        <a:off x="3831599" y="2073830"/>
        <a:ext cx="1517701" cy="2484948"/>
      </dsp:txXfrm>
    </dsp:sp>
    <dsp:sp modelId="{05A4A43F-2927-4F40-A39D-0041C8CC766A}">
      <dsp:nvSpPr>
        <dsp:cNvPr id="0" name=""/>
        <dsp:cNvSpPr/>
      </dsp:nvSpPr>
      <dsp:spPr>
        <a:xfrm>
          <a:off x="5560750" y="276510"/>
          <a:ext cx="1617167" cy="15208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2DE67-3F18-4E97-A672-A98E55E58EDC}">
      <dsp:nvSpPr>
        <dsp:cNvPr id="0" name=""/>
        <dsp:cNvSpPr/>
      </dsp:nvSpPr>
      <dsp:spPr>
        <a:xfrm rot="10800000">
          <a:off x="5560750" y="2073830"/>
          <a:ext cx="1617167" cy="25346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Около 50 вакцин находится в стадии разработки </a:t>
          </a:r>
        </a:p>
      </dsp:txBody>
      <dsp:txXfrm rot="10800000">
        <a:off x="5610483" y="2073830"/>
        <a:ext cx="1517701" cy="2484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EDB9E-B07B-4469-AAAC-9598DFEA1C61}">
      <dsp:nvSpPr>
        <dsp:cNvPr id="0" name=""/>
        <dsp:cNvSpPr/>
      </dsp:nvSpPr>
      <dsp:spPr>
        <a:xfrm>
          <a:off x="0" y="0"/>
          <a:ext cx="6840760" cy="19279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D43E7-1AAA-4223-99EE-42CBF50D7B92}">
      <dsp:nvSpPr>
        <dsp:cNvPr id="0" name=""/>
        <dsp:cNvSpPr/>
      </dsp:nvSpPr>
      <dsp:spPr>
        <a:xfrm>
          <a:off x="207842" y="257058"/>
          <a:ext cx="1965516" cy="14138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D1686-D2D0-46AE-82F3-C19B43069403}">
      <dsp:nvSpPr>
        <dsp:cNvPr id="0" name=""/>
        <dsp:cNvSpPr/>
      </dsp:nvSpPr>
      <dsp:spPr>
        <a:xfrm rot="10800000">
          <a:off x="207842" y="1927941"/>
          <a:ext cx="1965516" cy="23563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Достичь глобальной ликвидации натуральной оспы </a:t>
          </a:r>
          <a:br>
            <a:rPr lang="ru-RU" sz="1800" kern="1200" dirty="0">
              <a:solidFill>
                <a:schemeClr val="tx1"/>
              </a:solidFill>
            </a:rPr>
          </a:br>
          <a:r>
            <a:rPr lang="ru-RU" sz="1800" kern="1200" dirty="0">
              <a:solidFill>
                <a:schemeClr val="tx1"/>
              </a:solidFill>
            </a:rPr>
            <a:t>(1980 год)</a:t>
          </a:r>
        </a:p>
      </dsp:txBody>
      <dsp:txXfrm rot="10800000">
        <a:off x="268288" y="1927941"/>
        <a:ext cx="1844624" cy="2295927"/>
      </dsp:txXfrm>
    </dsp:sp>
    <dsp:sp modelId="{CEFD0972-2F72-4AFD-BB29-C09D9D623F79}">
      <dsp:nvSpPr>
        <dsp:cNvPr id="0" name=""/>
        <dsp:cNvSpPr/>
      </dsp:nvSpPr>
      <dsp:spPr>
        <a:xfrm>
          <a:off x="2437621" y="257058"/>
          <a:ext cx="1965516" cy="14138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2B8A3-38BC-4F97-8612-88B127037F3E}">
      <dsp:nvSpPr>
        <dsp:cNvPr id="0" name=""/>
        <dsp:cNvSpPr/>
      </dsp:nvSpPr>
      <dsp:spPr>
        <a:xfrm rot="10800000">
          <a:off x="2369909" y="1927941"/>
          <a:ext cx="2100940" cy="23563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Ликвидировать полиомиелит в большинстве стран мира</a:t>
          </a:r>
        </a:p>
      </dsp:txBody>
      <dsp:txXfrm rot="10800000">
        <a:off x="2434520" y="1927941"/>
        <a:ext cx="1971718" cy="2291762"/>
      </dsp:txXfrm>
    </dsp:sp>
    <dsp:sp modelId="{AAEF4B6A-4668-43B4-AE7B-853C88E7A1F2}">
      <dsp:nvSpPr>
        <dsp:cNvPr id="0" name=""/>
        <dsp:cNvSpPr/>
      </dsp:nvSpPr>
      <dsp:spPr>
        <a:xfrm>
          <a:off x="4667401" y="257058"/>
          <a:ext cx="1965516" cy="14138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EFEA0-0903-4ECE-88C2-2CF9E707C749}">
      <dsp:nvSpPr>
        <dsp:cNvPr id="0" name=""/>
        <dsp:cNvSpPr/>
      </dsp:nvSpPr>
      <dsp:spPr>
        <a:xfrm rot="10800000">
          <a:off x="4667401" y="1927941"/>
          <a:ext cx="1965516" cy="23563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Резко снизить заболеваемость многими детскими инфекциями</a:t>
          </a:r>
        </a:p>
      </dsp:txBody>
      <dsp:txXfrm rot="10800000">
        <a:off x="4727847" y="1927941"/>
        <a:ext cx="1844624" cy="22959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E2A9E-F385-4F42-B84E-0DC6E091C7DB}">
      <dsp:nvSpPr>
        <dsp:cNvPr id="0" name=""/>
        <dsp:cNvSpPr/>
      </dsp:nvSpPr>
      <dsp:spPr>
        <a:xfrm>
          <a:off x="0" y="2477"/>
          <a:ext cx="8229600" cy="0"/>
        </a:xfrm>
        <a:prstGeom prst="lin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D2AE54-5342-4E8F-AE7D-8BF9D1B0DA61}">
      <dsp:nvSpPr>
        <dsp:cNvPr id="0" name=""/>
        <dsp:cNvSpPr/>
      </dsp:nvSpPr>
      <dsp:spPr>
        <a:xfrm>
          <a:off x="0" y="2477"/>
          <a:ext cx="8229600" cy="85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Это медицинское мероприятие! Осуществляется только при наличии лицензии</a:t>
          </a:r>
        </a:p>
      </dsp:txBody>
      <dsp:txXfrm>
        <a:off x="0" y="2477"/>
        <a:ext cx="8229600" cy="858137"/>
      </dsp:txXfrm>
    </dsp:sp>
    <dsp:sp modelId="{9892182D-D939-4D8E-BB12-57CACBF82EB6}">
      <dsp:nvSpPr>
        <dsp:cNvPr id="0" name=""/>
        <dsp:cNvSpPr/>
      </dsp:nvSpPr>
      <dsp:spPr>
        <a:xfrm>
          <a:off x="0" y="860614"/>
          <a:ext cx="8229600" cy="0"/>
        </a:xfrm>
        <a:prstGeom prst="lin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E20DD4-1BBA-402E-81ED-A811D492B87F}">
      <dsp:nvSpPr>
        <dsp:cNvPr id="0" name=""/>
        <dsp:cNvSpPr/>
      </dsp:nvSpPr>
      <dsp:spPr>
        <a:xfrm>
          <a:off x="0" y="860614"/>
          <a:ext cx="8229600" cy="85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Вакцинацию проводят только медицинские работники</a:t>
          </a:r>
        </a:p>
      </dsp:txBody>
      <dsp:txXfrm>
        <a:off x="0" y="860614"/>
        <a:ext cx="8229600" cy="858137"/>
      </dsp:txXfrm>
    </dsp:sp>
    <dsp:sp modelId="{1C47B805-5D95-4A3A-A24E-C8474B03B211}">
      <dsp:nvSpPr>
        <dsp:cNvPr id="0" name=""/>
        <dsp:cNvSpPr/>
      </dsp:nvSpPr>
      <dsp:spPr>
        <a:xfrm>
          <a:off x="0" y="1718751"/>
          <a:ext cx="8229600" cy="0"/>
        </a:xfrm>
        <a:prstGeom prst="lin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9BC18F-BB37-477D-89EB-C2E08B298C7A}">
      <dsp:nvSpPr>
        <dsp:cNvPr id="0" name=""/>
        <dsp:cNvSpPr/>
      </dsp:nvSpPr>
      <dsp:spPr>
        <a:xfrm>
          <a:off x="0" y="1718751"/>
          <a:ext cx="8221563" cy="1199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Вакцинация проводится только препаратами, зарегистрированными в соответствии с законодательством</a:t>
          </a:r>
        </a:p>
      </dsp:txBody>
      <dsp:txXfrm>
        <a:off x="0" y="1718751"/>
        <a:ext cx="8221563" cy="1199607"/>
      </dsp:txXfrm>
    </dsp:sp>
    <dsp:sp modelId="{E1C272FC-20BD-442E-8739-7146D822DD94}">
      <dsp:nvSpPr>
        <dsp:cNvPr id="0" name=""/>
        <dsp:cNvSpPr/>
      </dsp:nvSpPr>
      <dsp:spPr>
        <a:xfrm>
          <a:off x="0" y="2918359"/>
          <a:ext cx="8229600" cy="0"/>
        </a:xfrm>
        <a:prstGeom prst="lin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A12CC5-C469-4C7C-B627-CE1B1EACBEDD}">
      <dsp:nvSpPr>
        <dsp:cNvPr id="0" name=""/>
        <dsp:cNvSpPr/>
      </dsp:nvSpPr>
      <dsp:spPr>
        <a:xfrm>
          <a:off x="0" y="2918359"/>
          <a:ext cx="8229600" cy="85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Перед проведением прививок проводится медицинский осмотр и даются разъяснения </a:t>
          </a:r>
        </a:p>
      </dsp:txBody>
      <dsp:txXfrm>
        <a:off x="0" y="2918359"/>
        <a:ext cx="8229600" cy="858137"/>
      </dsp:txXfrm>
    </dsp:sp>
    <dsp:sp modelId="{E6B8DBCA-CCB8-4A3D-B932-8ADC89D73C49}">
      <dsp:nvSpPr>
        <dsp:cNvPr id="0" name=""/>
        <dsp:cNvSpPr/>
      </dsp:nvSpPr>
      <dsp:spPr>
        <a:xfrm>
          <a:off x="0" y="3776496"/>
          <a:ext cx="8229600" cy="0"/>
        </a:xfrm>
        <a:prstGeom prst="line">
          <a:avLst/>
        </a:prstGeom>
        <a:solidFill>
          <a:srgbClr val="1AB39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AB39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5C84A2-3286-45B8-AC6D-AAEFE9AC703D}">
      <dsp:nvSpPr>
        <dsp:cNvPr id="0" name=""/>
        <dsp:cNvSpPr/>
      </dsp:nvSpPr>
      <dsp:spPr>
        <a:xfrm>
          <a:off x="0" y="3776496"/>
          <a:ext cx="8229600" cy="85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LS Wagon Medium"/>
              <a:ea typeface="+mn-ea"/>
              <a:cs typeface="+mn-cs"/>
            </a:rPr>
            <a:t>За качество вакцины отвечает предприятие-изготовитель</a:t>
          </a:r>
        </a:p>
      </dsp:txBody>
      <dsp:txXfrm>
        <a:off x="0" y="3776496"/>
        <a:ext cx="8229600" cy="8581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9EFD0-C7F9-487A-B465-0E0161B4672F}">
      <dsp:nvSpPr>
        <dsp:cNvPr id="0" name=""/>
        <dsp:cNvSpPr/>
      </dsp:nvSpPr>
      <dsp:spPr>
        <a:xfrm>
          <a:off x="0" y="484"/>
          <a:ext cx="808329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0DC57-29EC-4ED0-8EA9-3664959C73AA}">
      <dsp:nvSpPr>
        <dsp:cNvPr id="0" name=""/>
        <dsp:cNvSpPr/>
      </dsp:nvSpPr>
      <dsp:spPr>
        <a:xfrm>
          <a:off x="0" y="484"/>
          <a:ext cx="8075402" cy="956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j-lt"/>
            </a:rPr>
            <a:t>Государство обеспечивает всем гражданам возможность бесплатно получать прививки и информацию о них. В случае осложнений – бесплатную медицинскую помощь. Прививка проводится только при согласии вакцинируемого или его законного представителя</a:t>
          </a:r>
        </a:p>
      </dsp:txBody>
      <dsp:txXfrm>
        <a:off x="0" y="484"/>
        <a:ext cx="8075402" cy="956538"/>
      </dsp:txXfrm>
    </dsp:sp>
    <dsp:sp modelId="{FF3E9C85-62D9-40D1-BF38-F24B66F09FAC}">
      <dsp:nvSpPr>
        <dsp:cNvPr id="0" name=""/>
        <dsp:cNvSpPr/>
      </dsp:nvSpPr>
      <dsp:spPr>
        <a:xfrm>
          <a:off x="0" y="957023"/>
          <a:ext cx="808329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ADD05-51B2-461B-9820-724C36C44E23}">
      <dsp:nvSpPr>
        <dsp:cNvPr id="0" name=""/>
        <dsp:cNvSpPr/>
      </dsp:nvSpPr>
      <dsp:spPr>
        <a:xfrm>
          <a:off x="0" y="957023"/>
          <a:ext cx="8083296" cy="741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latin typeface="ALS Wagon Medium"/>
              <a:cs typeface="Times New Roman" panose="02020603050405020304" pitchFamily="18" charset="0"/>
            </a:rPr>
            <a:t>Каждый гражданин имеет право отказаться от прививок себе или своему ребенку. Отказ должен быть зафиксирован письменно</a:t>
          </a:r>
        </a:p>
      </dsp:txBody>
      <dsp:txXfrm>
        <a:off x="0" y="957023"/>
        <a:ext cx="8083296" cy="741186"/>
      </dsp:txXfrm>
    </dsp:sp>
    <dsp:sp modelId="{4E181D66-9E8C-4B0B-9377-BD7202966836}">
      <dsp:nvSpPr>
        <dsp:cNvPr id="0" name=""/>
        <dsp:cNvSpPr/>
      </dsp:nvSpPr>
      <dsp:spPr>
        <a:xfrm>
          <a:off x="0" y="1698209"/>
          <a:ext cx="808329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EEAF9-4AC9-4522-B367-C0A8DB665516}">
      <dsp:nvSpPr>
        <dsp:cNvPr id="0" name=""/>
        <dsp:cNvSpPr/>
      </dsp:nvSpPr>
      <dsp:spPr>
        <a:xfrm>
          <a:off x="0" y="1698209"/>
          <a:ext cx="8083296" cy="741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latin typeface="ALS Wagon Medium"/>
              <a:cs typeface="Times New Roman" panose="02020603050405020304" pitchFamily="18" charset="0"/>
            </a:rPr>
            <a:t>Непривитые лица при возникновении эпидемиологической ситуации могут быть не допущены в школы, техникумы, ДДУ</a:t>
          </a:r>
        </a:p>
      </dsp:txBody>
      <dsp:txXfrm>
        <a:off x="0" y="1698209"/>
        <a:ext cx="8083296" cy="741186"/>
      </dsp:txXfrm>
    </dsp:sp>
    <dsp:sp modelId="{54FA94D5-2809-47EB-ABC5-E383DE9867AC}">
      <dsp:nvSpPr>
        <dsp:cNvPr id="0" name=""/>
        <dsp:cNvSpPr/>
      </dsp:nvSpPr>
      <dsp:spPr>
        <a:xfrm>
          <a:off x="0" y="2439395"/>
          <a:ext cx="808329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9EFEF-34B9-43EF-9CDD-CDDC4A1487A0}">
      <dsp:nvSpPr>
        <dsp:cNvPr id="0" name=""/>
        <dsp:cNvSpPr/>
      </dsp:nvSpPr>
      <dsp:spPr>
        <a:xfrm>
          <a:off x="0" y="2439395"/>
          <a:ext cx="8083296" cy="741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latin typeface="ALS Wagon Medium"/>
              <a:cs typeface="Times New Roman" panose="02020603050405020304" pitchFamily="18" charset="0"/>
            </a:rPr>
            <a:t>В случае возникновения заболевания, соответствующего инфекции, дни нетрудоспособности не оплачиваются</a:t>
          </a:r>
        </a:p>
      </dsp:txBody>
      <dsp:txXfrm>
        <a:off x="0" y="2439395"/>
        <a:ext cx="8083296" cy="741186"/>
      </dsp:txXfrm>
    </dsp:sp>
    <dsp:sp modelId="{F5B55D83-1C7E-4ED0-A188-5779B2A48569}">
      <dsp:nvSpPr>
        <dsp:cNvPr id="0" name=""/>
        <dsp:cNvSpPr/>
      </dsp:nvSpPr>
      <dsp:spPr>
        <a:xfrm>
          <a:off x="0" y="3180582"/>
          <a:ext cx="808329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060E4-1FBD-4D67-8815-C2C9603C14C6}">
      <dsp:nvSpPr>
        <dsp:cNvPr id="0" name=""/>
        <dsp:cNvSpPr/>
      </dsp:nvSpPr>
      <dsp:spPr>
        <a:xfrm>
          <a:off x="0" y="3180582"/>
          <a:ext cx="8083296" cy="741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noProof="0" dirty="0">
              <a:solidFill>
                <a:schemeClr val="tx1"/>
              </a:solidFill>
              <a:latin typeface="ALS Wagon Medium"/>
              <a:cs typeface="Times New Roman" panose="02020603050405020304" pitchFamily="18" charset="0"/>
            </a:rPr>
            <a:t>Предусматривается ответственность производителя при производстве некачественной вакцины</a:t>
          </a:r>
        </a:p>
      </dsp:txBody>
      <dsp:txXfrm>
        <a:off x="0" y="3180582"/>
        <a:ext cx="8083296" cy="741186"/>
      </dsp:txXfrm>
    </dsp:sp>
    <dsp:sp modelId="{79A8C432-96DB-4BD9-A744-415F45250F74}">
      <dsp:nvSpPr>
        <dsp:cNvPr id="0" name=""/>
        <dsp:cNvSpPr/>
      </dsp:nvSpPr>
      <dsp:spPr>
        <a:xfrm>
          <a:off x="0" y="3921768"/>
          <a:ext cx="808329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7E523-D0BE-426E-A74C-4760F89D50E4}">
      <dsp:nvSpPr>
        <dsp:cNvPr id="0" name=""/>
        <dsp:cNvSpPr/>
      </dsp:nvSpPr>
      <dsp:spPr>
        <a:xfrm>
          <a:off x="0" y="3921768"/>
          <a:ext cx="8083296" cy="741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noProof="0" dirty="0">
              <a:solidFill>
                <a:schemeClr val="tx1"/>
              </a:solidFill>
              <a:latin typeface="ALS Wagon Medium"/>
              <a:cs typeface="Times New Roman" panose="02020603050405020304" pitchFamily="18" charset="0"/>
            </a:rPr>
            <a:t>Медицинские работники несут ответственность за оценку противопоказаний, охват прививками, технику введения, своевременную диагностику поствакцинальных реакций и осложнений </a:t>
          </a:r>
        </a:p>
      </dsp:txBody>
      <dsp:txXfrm>
        <a:off x="0" y="3921768"/>
        <a:ext cx="8083296" cy="7411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AC0E3-B1E4-41EC-BBFA-F4F0DF186D3C}">
      <dsp:nvSpPr>
        <dsp:cNvPr id="0" name=""/>
        <dsp:cNvSpPr/>
      </dsp:nvSpPr>
      <dsp:spPr>
        <a:xfrm>
          <a:off x="0" y="1149636"/>
          <a:ext cx="8211312" cy="101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LS Wagon Medium"/>
            </a:rPr>
            <a:t>Запрет для граждан на выезд в страны, которые требуют конкретных профилактических прививок</a:t>
          </a:r>
        </a:p>
      </dsp:txBody>
      <dsp:txXfrm>
        <a:off x="49347" y="1198983"/>
        <a:ext cx="8112618" cy="912186"/>
      </dsp:txXfrm>
    </dsp:sp>
    <dsp:sp modelId="{5DEB19C5-2201-4F84-ABFF-62A53C22E443}">
      <dsp:nvSpPr>
        <dsp:cNvPr id="0" name=""/>
        <dsp:cNvSpPr/>
      </dsp:nvSpPr>
      <dsp:spPr>
        <a:xfrm>
          <a:off x="0" y="2363763"/>
          <a:ext cx="8211312" cy="101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LS Wagon Medium"/>
            </a:rPr>
            <a:t>Временный отказ в приеме граждан в образовательные и оздоровительные учреждения</a:t>
          </a:r>
        </a:p>
      </dsp:txBody>
      <dsp:txXfrm>
        <a:off x="49347" y="2413110"/>
        <a:ext cx="8112618" cy="912186"/>
      </dsp:txXfrm>
    </dsp:sp>
    <dsp:sp modelId="{E85C73EE-C707-4947-9657-6D23ACA12A0B}">
      <dsp:nvSpPr>
        <dsp:cNvPr id="0" name=""/>
        <dsp:cNvSpPr/>
      </dsp:nvSpPr>
      <dsp:spPr>
        <a:xfrm>
          <a:off x="0" y="3561120"/>
          <a:ext cx="8211312" cy="101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ALS Wagon Medium"/>
            </a:rPr>
            <a:t>Отказ в приеме граждан на работы или отстранение граждан от работ, выполнение которых связано с высоким риском заболевания инфекционными болезнями</a:t>
          </a:r>
        </a:p>
      </dsp:txBody>
      <dsp:txXfrm>
        <a:off x="49347" y="3610467"/>
        <a:ext cx="8112618" cy="912186"/>
      </dsp:txXfrm>
    </dsp:sp>
    <dsp:sp modelId="{5E508485-6980-44D2-BA67-7A2A93B0FE7F}">
      <dsp:nvSpPr>
        <dsp:cNvPr id="0" name=""/>
        <dsp:cNvSpPr/>
      </dsp:nvSpPr>
      <dsp:spPr>
        <a:xfrm>
          <a:off x="0" y="0"/>
          <a:ext cx="8211312" cy="10108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kern="1200" dirty="0">
              <a:solidFill>
                <a:schemeClr val="accent1">
                  <a:lumMod val="75000"/>
                </a:schemeClr>
              </a:solidFill>
              <a:latin typeface="ALS Wagon Medium"/>
            </a:rPr>
            <a:t>Отсутствие профилактических прививок влечет за собой в соответствии с пунктом 2 статьи 5 ФЗ от 17.09.1998 года № 157-ФЗ «Об иммунопрофилактике инфекционных болезней» следующее:</a:t>
          </a:r>
        </a:p>
      </dsp:txBody>
      <dsp:txXfrm>
        <a:off x="49347" y="49347"/>
        <a:ext cx="8112618" cy="9121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058A0-7A4F-4CCA-B41E-0CBAB460F430}">
      <dsp:nvSpPr>
        <dsp:cNvPr id="0" name=""/>
        <dsp:cNvSpPr/>
      </dsp:nvSpPr>
      <dsp:spPr>
        <a:xfrm>
          <a:off x="197411" y="572100"/>
          <a:ext cx="871206" cy="871206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EDDE8D2-5847-421C-8511-5284448A914A}">
      <dsp:nvSpPr>
        <dsp:cNvPr id="0" name=""/>
        <dsp:cNvSpPr/>
      </dsp:nvSpPr>
      <dsp:spPr>
        <a:xfrm>
          <a:off x="585421" y="693467"/>
          <a:ext cx="4648203" cy="871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LS Wagon Medium"/>
            </a:rPr>
            <a:t>Общество стало </a:t>
          </a:r>
          <a:r>
            <a:rPr lang="ru-RU" sz="2000" kern="1200" dirty="0" err="1">
              <a:latin typeface="ALS Wagon Medium"/>
            </a:rPr>
            <a:t>вакцинозависимым</a:t>
          </a:r>
          <a:endParaRPr lang="ru-RU" sz="2000" kern="1200" dirty="0">
            <a:latin typeface="ALS Wagon Medium"/>
          </a:endParaRPr>
        </a:p>
      </dsp:txBody>
      <dsp:txXfrm>
        <a:off x="585421" y="693467"/>
        <a:ext cx="4648203" cy="871206"/>
      </dsp:txXfrm>
    </dsp:sp>
    <dsp:sp modelId="{931D68C8-5794-42A4-BA6B-0BA55CEC8778}">
      <dsp:nvSpPr>
        <dsp:cNvPr id="0" name=""/>
        <dsp:cNvSpPr/>
      </dsp:nvSpPr>
      <dsp:spPr>
        <a:xfrm>
          <a:off x="197411" y="1542144"/>
          <a:ext cx="871206" cy="87120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6A2742-E1A4-47B8-A3F2-5789A42CC8EB}">
      <dsp:nvSpPr>
        <dsp:cNvPr id="0" name=""/>
        <dsp:cNvSpPr/>
      </dsp:nvSpPr>
      <dsp:spPr>
        <a:xfrm>
          <a:off x="633948" y="1542144"/>
          <a:ext cx="4648203" cy="871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LS Wagon Medium"/>
            </a:rPr>
            <a:t>Вакцинопрофилактика сегодня работает против себя: нет заболеваемости, нет тяжелых случаев, нет летальных исходов</a:t>
          </a:r>
        </a:p>
      </dsp:txBody>
      <dsp:txXfrm>
        <a:off x="633948" y="1542144"/>
        <a:ext cx="4648203" cy="8712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D9FE3-2F2F-4E9C-A50C-2DDB2862804D}">
      <dsp:nvSpPr>
        <dsp:cNvPr id="0" name=""/>
        <dsp:cNvSpPr/>
      </dsp:nvSpPr>
      <dsp:spPr>
        <a:xfrm>
          <a:off x="-5152061" y="-789197"/>
          <a:ext cx="6135354" cy="6135354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12700" cap="flat" cmpd="sng" algn="ctr">
          <a:solidFill>
            <a:srgbClr val="FF66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91737-C102-4343-A0C1-886DEE2E9158}">
      <dsp:nvSpPr>
        <dsp:cNvPr id="0" name=""/>
        <dsp:cNvSpPr/>
      </dsp:nvSpPr>
      <dsp:spPr>
        <a:xfrm>
          <a:off x="430090" y="284718"/>
          <a:ext cx="5602936" cy="569802"/>
        </a:xfrm>
        <a:prstGeom prst="rect">
          <a:avLst/>
        </a:prstGeom>
        <a:solidFill>
          <a:srgbClr val="FF66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  <a:latin typeface="ALS Wagon"/>
              <a:ea typeface="+mn-ea"/>
              <a:cs typeface="+mn-cs"/>
            </a:rPr>
            <a:t>«Нет риска заразиться, почти нет инфекций, да они не очень-то опасны»</a:t>
          </a:r>
        </a:p>
      </dsp:txBody>
      <dsp:txXfrm>
        <a:off x="430090" y="284718"/>
        <a:ext cx="5602936" cy="569802"/>
      </dsp:txXfrm>
    </dsp:sp>
    <dsp:sp modelId="{B1BDFF95-D743-4B33-9861-69C92EE0F362}">
      <dsp:nvSpPr>
        <dsp:cNvPr id="0" name=""/>
        <dsp:cNvSpPr/>
      </dsp:nvSpPr>
      <dsp:spPr>
        <a:xfrm>
          <a:off x="73964" y="213493"/>
          <a:ext cx="712252" cy="7122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66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CD812-6F56-4091-964B-B88FD5FABDB7}">
      <dsp:nvSpPr>
        <dsp:cNvPr id="0" name=""/>
        <dsp:cNvSpPr/>
      </dsp:nvSpPr>
      <dsp:spPr>
        <a:xfrm>
          <a:off x="838394" y="1139148"/>
          <a:ext cx="5194633" cy="569802"/>
        </a:xfrm>
        <a:prstGeom prst="rect">
          <a:avLst/>
        </a:prstGeom>
        <a:solidFill>
          <a:srgbClr val="FFCC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8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1"/>
              </a:solidFill>
              <a:latin typeface="ALS Wagon"/>
              <a:ea typeface="+mn-ea"/>
              <a:cs typeface="+mn-cs"/>
            </a:rPr>
            <a:t>«</a:t>
          </a:r>
          <a:r>
            <a:rPr lang="ru-RU" sz="1600" b="0" kern="1200" dirty="0">
              <a:solidFill>
                <a:schemeClr val="tx1"/>
              </a:solidFill>
              <a:latin typeface="ALS Wagon"/>
              <a:ea typeface="+mn-ea"/>
              <a:cs typeface="+mn-cs"/>
            </a:rPr>
            <a:t>Прививки могут нанести вред, вызвать поствакцинальные осложнения»</a:t>
          </a:r>
        </a:p>
      </dsp:txBody>
      <dsp:txXfrm>
        <a:off x="838394" y="1139148"/>
        <a:ext cx="5194633" cy="569802"/>
      </dsp:txXfrm>
    </dsp:sp>
    <dsp:sp modelId="{F48C42C1-9B8E-4C5E-A74A-A537ADACEDD8}">
      <dsp:nvSpPr>
        <dsp:cNvPr id="0" name=""/>
        <dsp:cNvSpPr/>
      </dsp:nvSpPr>
      <dsp:spPr>
        <a:xfrm>
          <a:off x="482267" y="1067923"/>
          <a:ext cx="712252" cy="7122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D95CB-16AB-4FB5-B6A4-5DC99CE84D64}">
      <dsp:nvSpPr>
        <dsp:cNvPr id="0" name=""/>
        <dsp:cNvSpPr/>
      </dsp:nvSpPr>
      <dsp:spPr>
        <a:xfrm>
          <a:off x="963710" y="1993578"/>
          <a:ext cx="5069316" cy="569802"/>
        </a:xfrm>
        <a:prstGeom prst="rect">
          <a:avLst/>
        </a:prstGeom>
        <a:solidFill>
          <a:srgbClr val="FF66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  <a:latin typeface="ALS Wagon"/>
              <a:ea typeface="+mn-ea"/>
              <a:cs typeface="+mn-cs"/>
            </a:rPr>
            <a:t>«Недоверие к традиционной медицине»</a:t>
          </a:r>
        </a:p>
      </dsp:txBody>
      <dsp:txXfrm>
        <a:off x="963710" y="1993578"/>
        <a:ext cx="5069316" cy="569802"/>
      </dsp:txXfrm>
    </dsp:sp>
    <dsp:sp modelId="{169C65F2-FE3E-424C-82B7-F789D16EDF44}">
      <dsp:nvSpPr>
        <dsp:cNvPr id="0" name=""/>
        <dsp:cNvSpPr/>
      </dsp:nvSpPr>
      <dsp:spPr>
        <a:xfrm>
          <a:off x="607584" y="1922353"/>
          <a:ext cx="712252" cy="7122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66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774DF-80A5-4417-9F98-4FDB3FA4C071}">
      <dsp:nvSpPr>
        <dsp:cNvPr id="0" name=""/>
        <dsp:cNvSpPr/>
      </dsp:nvSpPr>
      <dsp:spPr>
        <a:xfrm>
          <a:off x="838394" y="2716475"/>
          <a:ext cx="5194633" cy="832868"/>
        </a:xfrm>
        <a:prstGeom prst="rect">
          <a:avLst/>
        </a:prstGeom>
        <a:solidFill>
          <a:srgbClr val="00CCCC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  <a:latin typeface="ALS Wagon"/>
              <a:ea typeface="+mn-ea"/>
              <a:cs typeface="+mn-cs"/>
            </a:rPr>
            <a:t>«Есть другие способы защиты»</a:t>
          </a:r>
        </a:p>
      </dsp:txBody>
      <dsp:txXfrm>
        <a:off x="838394" y="2716475"/>
        <a:ext cx="5194633" cy="832868"/>
      </dsp:txXfrm>
    </dsp:sp>
    <dsp:sp modelId="{6F3663A1-8635-430D-BAD4-9F6476BFFE50}">
      <dsp:nvSpPr>
        <dsp:cNvPr id="0" name=""/>
        <dsp:cNvSpPr/>
      </dsp:nvSpPr>
      <dsp:spPr>
        <a:xfrm>
          <a:off x="482267" y="2776783"/>
          <a:ext cx="712252" cy="7122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CCC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E1EA2-424B-4261-BC63-B3A4534117EE}">
      <dsp:nvSpPr>
        <dsp:cNvPr id="0" name=""/>
        <dsp:cNvSpPr/>
      </dsp:nvSpPr>
      <dsp:spPr>
        <a:xfrm>
          <a:off x="430090" y="3702438"/>
          <a:ext cx="5602936" cy="569802"/>
        </a:xfrm>
        <a:prstGeom prst="rect">
          <a:avLst/>
        </a:prstGeom>
        <a:solidFill>
          <a:srgbClr val="99CC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2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  <a:latin typeface="ALS Wagon"/>
              <a:ea typeface="+mn-ea"/>
              <a:cs typeface="+mn-cs"/>
            </a:rPr>
            <a:t>«Идеологические взгляды:  посягательство на автономию организма, религиозные взгляды»</a:t>
          </a:r>
        </a:p>
      </dsp:txBody>
      <dsp:txXfrm>
        <a:off x="430090" y="3702438"/>
        <a:ext cx="5602936" cy="569802"/>
      </dsp:txXfrm>
    </dsp:sp>
    <dsp:sp modelId="{F20204AE-712A-4928-9351-98AA1754D4BF}">
      <dsp:nvSpPr>
        <dsp:cNvPr id="0" name=""/>
        <dsp:cNvSpPr/>
      </dsp:nvSpPr>
      <dsp:spPr>
        <a:xfrm>
          <a:off x="73964" y="3631213"/>
          <a:ext cx="712252" cy="7122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9CC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D9FE3-2F2F-4E9C-A50C-2DDB2862804D}">
      <dsp:nvSpPr>
        <dsp:cNvPr id="0" name=""/>
        <dsp:cNvSpPr/>
      </dsp:nvSpPr>
      <dsp:spPr>
        <a:xfrm>
          <a:off x="-5152061" y="-789197"/>
          <a:ext cx="6135354" cy="6135354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12700" cap="flat" cmpd="sng" algn="ctr">
          <a:solidFill>
            <a:srgbClr val="FF66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91737-C102-4343-A0C1-886DEE2E9158}">
      <dsp:nvSpPr>
        <dsp:cNvPr id="0" name=""/>
        <dsp:cNvSpPr/>
      </dsp:nvSpPr>
      <dsp:spPr>
        <a:xfrm>
          <a:off x="366748" y="239969"/>
          <a:ext cx="5666278" cy="479756"/>
        </a:xfrm>
        <a:prstGeom prst="rect">
          <a:avLst/>
        </a:prstGeom>
        <a:solidFill>
          <a:srgbClr val="FF66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8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  <a:latin typeface="ALS Wagon"/>
              <a:ea typeface="+mn-ea"/>
              <a:cs typeface="+mn-cs"/>
            </a:rPr>
            <a:t>Высшее образование – 100%</a:t>
          </a:r>
        </a:p>
      </dsp:txBody>
      <dsp:txXfrm>
        <a:off x="366748" y="239969"/>
        <a:ext cx="5666278" cy="479756"/>
      </dsp:txXfrm>
    </dsp:sp>
    <dsp:sp modelId="{B1BDFF95-D743-4B33-9861-69C92EE0F362}">
      <dsp:nvSpPr>
        <dsp:cNvPr id="0" name=""/>
        <dsp:cNvSpPr/>
      </dsp:nvSpPr>
      <dsp:spPr>
        <a:xfrm>
          <a:off x="66901" y="179999"/>
          <a:ext cx="599695" cy="5996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66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CD812-6F56-4091-964B-B88FD5FABDB7}">
      <dsp:nvSpPr>
        <dsp:cNvPr id="0" name=""/>
        <dsp:cNvSpPr/>
      </dsp:nvSpPr>
      <dsp:spPr>
        <a:xfrm>
          <a:off x="761381" y="959513"/>
          <a:ext cx="5271645" cy="479756"/>
        </a:xfrm>
        <a:prstGeom prst="rect">
          <a:avLst/>
        </a:prstGeom>
        <a:solidFill>
          <a:srgbClr val="FFCC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8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  <a:latin typeface="ALS Wagon"/>
              <a:ea typeface="+mn-ea"/>
              <a:cs typeface="+mn-cs"/>
            </a:rPr>
            <a:t>Возраст до 30 лет – 80%</a:t>
          </a:r>
        </a:p>
      </dsp:txBody>
      <dsp:txXfrm>
        <a:off x="761381" y="959513"/>
        <a:ext cx="5271645" cy="479756"/>
      </dsp:txXfrm>
    </dsp:sp>
    <dsp:sp modelId="{F48C42C1-9B8E-4C5E-A74A-A537ADACEDD8}">
      <dsp:nvSpPr>
        <dsp:cNvPr id="0" name=""/>
        <dsp:cNvSpPr/>
      </dsp:nvSpPr>
      <dsp:spPr>
        <a:xfrm>
          <a:off x="461533" y="899543"/>
          <a:ext cx="599695" cy="5996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C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D95CB-16AB-4FB5-B6A4-5DC99CE84D64}">
      <dsp:nvSpPr>
        <dsp:cNvPr id="0" name=""/>
        <dsp:cNvSpPr/>
      </dsp:nvSpPr>
      <dsp:spPr>
        <a:xfrm>
          <a:off x="941837" y="1679057"/>
          <a:ext cx="5091190" cy="479756"/>
        </a:xfrm>
        <a:prstGeom prst="rect">
          <a:avLst/>
        </a:prstGeom>
        <a:solidFill>
          <a:srgbClr val="FF66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8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  <a:latin typeface="ALS Wagon"/>
              <a:ea typeface="+mn-ea"/>
              <a:cs typeface="+mn-cs"/>
            </a:rPr>
            <a:t>Считают себя осведомленными об инфекциях – 60%</a:t>
          </a:r>
        </a:p>
      </dsp:txBody>
      <dsp:txXfrm>
        <a:off x="941837" y="1679057"/>
        <a:ext cx="5091190" cy="479756"/>
      </dsp:txXfrm>
    </dsp:sp>
    <dsp:sp modelId="{169C65F2-FE3E-424C-82B7-F789D16EDF44}">
      <dsp:nvSpPr>
        <dsp:cNvPr id="0" name=""/>
        <dsp:cNvSpPr/>
      </dsp:nvSpPr>
      <dsp:spPr>
        <a:xfrm>
          <a:off x="641989" y="1619087"/>
          <a:ext cx="599695" cy="5996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66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774DF-80A5-4417-9F98-4FDB3FA4C071}">
      <dsp:nvSpPr>
        <dsp:cNvPr id="0" name=""/>
        <dsp:cNvSpPr/>
      </dsp:nvSpPr>
      <dsp:spPr>
        <a:xfrm>
          <a:off x="941837" y="2287398"/>
          <a:ext cx="5091190" cy="701250"/>
        </a:xfrm>
        <a:prstGeom prst="rect">
          <a:avLst/>
        </a:prstGeom>
        <a:solidFill>
          <a:srgbClr val="00CCCC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8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  <a:latin typeface="ALS Wagon"/>
              <a:ea typeface="+mn-ea"/>
              <a:cs typeface="+mn-cs"/>
            </a:rPr>
            <a:t>Считают, что врачи дают недостаточно информации – 60%</a:t>
          </a:r>
        </a:p>
      </dsp:txBody>
      <dsp:txXfrm>
        <a:off x="941837" y="2287398"/>
        <a:ext cx="5091190" cy="701250"/>
      </dsp:txXfrm>
    </dsp:sp>
    <dsp:sp modelId="{6F3663A1-8635-430D-BAD4-9F6476BFFE50}">
      <dsp:nvSpPr>
        <dsp:cNvPr id="0" name=""/>
        <dsp:cNvSpPr/>
      </dsp:nvSpPr>
      <dsp:spPr>
        <a:xfrm>
          <a:off x="641989" y="2338176"/>
          <a:ext cx="599695" cy="5996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CCC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E1EA2-424B-4261-BC63-B3A4534117EE}">
      <dsp:nvSpPr>
        <dsp:cNvPr id="0" name=""/>
        <dsp:cNvSpPr/>
      </dsp:nvSpPr>
      <dsp:spPr>
        <a:xfrm>
          <a:off x="761381" y="3117689"/>
          <a:ext cx="5271645" cy="479756"/>
        </a:xfrm>
        <a:prstGeom prst="rect">
          <a:avLst/>
        </a:prstGeom>
        <a:solidFill>
          <a:srgbClr val="99CC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8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  <a:latin typeface="ALS Wagon"/>
              <a:ea typeface="+mn-ea"/>
              <a:cs typeface="+mn-cs"/>
            </a:rPr>
            <a:t>Считают основным источником информации СМИ – 80%</a:t>
          </a:r>
        </a:p>
      </dsp:txBody>
      <dsp:txXfrm>
        <a:off x="761381" y="3117689"/>
        <a:ext cx="5271645" cy="479756"/>
      </dsp:txXfrm>
    </dsp:sp>
    <dsp:sp modelId="{F20204AE-712A-4928-9351-98AA1754D4BF}">
      <dsp:nvSpPr>
        <dsp:cNvPr id="0" name=""/>
        <dsp:cNvSpPr/>
      </dsp:nvSpPr>
      <dsp:spPr>
        <a:xfrm>
          <a:off x="461533" y="3057720"/>
          <a:ext cx="599695" cy="5996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9CC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D2C56-4071-421A-B9A0-E04A70991348}">
      <dsp:nvSpPr>
        <dsp:cNvPr id="0" name=""/>
        <dsp:cNvSpPr/>
      </dsp:nvSpPr>
      <dsp:spPr>
        <a:xfrm>
          <a:off x="366748" y="3837233"/>
          <a:ext cx="5666278" cy="47975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8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  <a:latin typeface="ALS Wagon"/>
              <a:ea typeface="+mn-ea"/>
              <a:cs typeface="+mn-cs"/>
            </a:rPr>
            <a:t>Хотят узнать о прививках больше – 80%</a:t>
          </a:r>
        </a:p>
      </dsp:txBody>
      <dsp:txXfrm>
        <a:off x="366748" y="3837233"/>
        <a:ext cx="5666278" cy="479756"/>
      </dsp:txXfrm>
    </dsp:sp>
    <dsp:sp modelId="{619C941F-A082-458A-BA8A-EEF3CFD603E7}">
      <dsp:nvSpPr>
        <dsp:cNvPr id="0" name=""/>
        <dsp:cNvSpPr/>
      </dsp:nvSpPr>
      <dsp:spPr>
        <a:xfrm>
          <a:off x="66901" y="3777264"/>
          <a:ext cx="599695" cy="5996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0.21311</cdr:x>
      <cdr:y>0.08824</cdr:y>
    </cdr:from>
    <cdr:to>
      <cdr:x>0.29066</cdr:x>
      <cdr:y>0.20588</cdr:y>
    </cdr:to>
    <cdr:sp macro="" textlink="">
      <cdr:nvSpPr>
        <cdr:cNvPr id="2" name="Стрелка вниз 1"/>
        <cdr:cNvSpPr/>
      </cdr:nvSpPr>
      <cdr:spPr>
        <a:xfrm xmlns:a="http://schemas.openxmlformats.org/drawingml/2006/main">
          <a:off x="936104" y="216024"/>
          <a:ext cx="340616" cy="288032"/>
        </a:xfrm>
        <a:prstGeom xmlns:a="http://schemas.openxmlformats.org/drawingml/2006/main" prst="downArrow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ABFFE-A723-4F62-978B-6737E378CB47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E0733-D713-4066-B4C7-E8970ED77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3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FE918-4E69-45C9-9872-9007C9F5AC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451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FE918-4E69-45C9-9872-9007C9F5AC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45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AFC0-AF9D-48EB-8683-63EE8E0537D7}" type="datetime1">
              <a:rPr lang="ru-RU" smtClean="0"/>
              <a:t>15.03.2022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300"/>
            <a:ext cx="1795818" cy="51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88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7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54E564-1B8D-4DE3-BFDD-9640DB425109}" type="datetime1">
              <a:rPr lang="ru-RU" smtClean="0"/>
              <a:t>15.03.2022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478"/>
            <a:ext cx="1795818" cy="51906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39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7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300"/>
            <a:ext cx="3816350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rIns="0">
            <a:noAutofit/>
          </a:bodyPr>
          <a:lstStyle>
            <a:lvl1pPr>
              <a:lnSpc>
                <a:spcPct val="90000"/>
              </a:lnSpc>
              <a:defRPr sz="2100"/>
            </a:lvl1pPr>
            <a:lvl2pPr>
              <a:lnSpc>
                <a:spcPct val="90000"/>
              </a:lnSpc>
              <a:defRPr sz="1800"/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4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28650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669381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726781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767512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0CEE-B6CC-4CC9-93ED-F96CC3BD0D0D}" type="datetime1">
              <a:rPr lang="ru-RU" smtClean="0"/>
              <a:t>15.03.2022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24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299"/>
            <a:ext cx="3816350" cy="6489701"/>
          </a:xfrm>
        </p:spPr>
        <p:txBody>
          <a:bodyPr lIns="0" rIns="0"/>
          <a:lstStyle/>
          <a:p>
            <a:endParaRPr lang="ru-RU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1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F745E6-E921-4934-A07D-0230EFD9C517}" type="datetime1">
              <a:rPr lang="ru-RU" smtClean="0"/>
              <a:t>15.03.2022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D3D78F-CD23-4BB7-8FE3-D8D2331CE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819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98888" cy="4351338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2" y="1825625"/>
            <a:ext cx="3798887" cy="4351338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240F-19C4-4D2C-B874-A516128B6605}" type="datetime1">
              <a:rPr lang="ru-RU" smtClean="0"/>
              <a:t>15.03.2022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212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702FD-3499-45E3-9027-BE7C8A3819DF}" type="datetime1">
              <a:rPr lang="ru-RU" smtClean="0"/>
              <a:t>15.03.2022</a:t>
            </a:fld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68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3579-C86A-48F7-87F6-79D73543262E}" type="datetime1">
              <a:rPr lang="ru-RU" smtClean="0"/>
              <a:t>15.03.2022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39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56496" r="6761" b="36811"/>
          <a:stretch/>
        </p:blipFill>
        <p:spPr>
          <a:xfrm>
            <a:off x="609600" y="6165850"/>
            <a:ext cx="7924800" cy="61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3300" y="62518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001BE-1F99-4D38-ABA6-ACCB49D95AF3}" type="datetime1">
              <a:rPr lang="ru-RU" smtClean="0"/>
              <a:t>15.03.2022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368300"/>
            <a:ext cx="352007" cy="429091"/>
          </a:xfrm>
          <a:prstGeom prst="rect">
            <a:avLst/>
          </a:prstGeom>
        </p:spPr>
        <p:txBody>
          <a:bodyPr vert="horz" wrap="none" lIns="0" tIns="36000" rIns="0" bIns="3600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3D78F-CD23-4BB7-8FE3-D8D2331CE1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45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800" kern="1200" cap="none" spc="-7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600"/>
        </a:spcBef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8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0" algn="l" defTabSz="914400" rtl="0" eaLnBrk="1" latinLnBrk="0" hangingPunct="1">
        <a:lnSpc>
          <a:spcPct val="80000"/>
        </a:lnSpc>
        <a:spcBef>
          <a:spcPts val="4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36000" indent="0" algn="l" defTabSz="914400" rtl="0" eaLnBrk="1" latinLnBrk="0" hangingPunct="1">
        <a:lnSpc>
          <a:spcPct val="80000"/>
        </a:lnSpc>
        <a:spcBef>
          <a:spcPts val="3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0" algn="l" defTabSz="914400" rtl="0" eaLnBrk="1" latinLnBrk="0" hangingPunct="1">
        <a:lnSpc>
          <a:spcPct val="80000"/>
        </a:lnSpc>
        <a:spcBef>
          <a:spcPts val="2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443">
          <p15:clr>
            <a:srgbClr val="F26B43"/>
          </p15:clr>
        </p15:guide>
        <p15:guide id="2" orient="horz" pos="232">
          <p15:clr>
            <a:srgbClr val="F26B43"/>
          </p15:clr>
        </p15:guide>
        <p15:guide id="3" orient="horz" pos="82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5375">
          <p15:clr>
            <a:srgbClr val="F26B43"/>
          </p15:clr>
        </p15:guide>
        <p15:guide id="7" orient="horz" pos="1139">
          <p15:clr>
            <a:srgbClr val="F26B43"/>
          </p15:clr>
        </p15:guide>
        <p15:guide id="8" pos="385">
          <p15:clr>
            <a:srgbClr val="F26B43"/>
          </p15:clr>
        </p15:guide>
        <p15:guide id="9" pos="317">
          <p15:clr>
            <a:srgbClr val="F26B43"/>
          </p15:clr>
        </p15:guide>
        <p15:guide id="10" orient="horz" pos="3884">
          <p15:clr>
            <a:srgbClr val="F26B43"/>
          </p15:clr>
        </p15:guide>
        <p15:guide id="11" pos="4082">
          <p15:clr>
            <a:srgbClr val="F26B43"/>
          </p15:clr>
        </p15:guide>
        <p15:guide id="12" pos="2789">
          <p15:clr>
            <a:srgbClr val="F26B43"/>
          </p15:clr>
        </p15:guide>
        <p15:guide id="13" pos="2980">
          <p15:clr>
            <a:srgbClr val="F26B43"/>
          </p15:clr>
        </p15:guide>
        <p15:guide id="14" pos="4263">
          <p15:clr>
            <a:srgbClr val="F26B43"/>
          </p15:clr>
        </p15:guide>
        <p15:guide id="15" pos="1678">
          <p15:clr>
            <a:srgbClr val="F26B43"/>
          </p15:clr>
        </p15:guide>
        <p15:guide id="16" pos="1497">
          <p15:clr>
            <a:srgbClr val="F26B43"/>
          </p15:clr>
        </p15:guide>
        <p15:guide id="17" pos="4740">
          <p15:clr>
            <a:srgbClr val="F26B43"/>
          </p15:clr>
        </p15:guide>
        <p15:guide id="18" pos="4921">
          <p15:clr>
            <a:srgbClr val="F26B43"/>
          </p15:clr>
        </p15:guide>
        <p15:guide id="19" pos="3628">
          <p15:clr>
            <a:srgbClr val="F26B43"/>
          </p15:clr>
        </p15:guide>
        <p15:guide id="20" pos="3447">
          <p15:clr>
            <a:srgbClr val="F26B43"/>
          </p15:clr>
        </p15:guide>
        <p15:guide id="21" pos="2336">
          <p15:clr>
            <a:srgbClr val="F26B43"/>
          </p15:clr>
        </p15:guide>
        <p15:guide id="22" pos="2154">
          <p15:clr>
            <a:srgbClr val="F26B43"/>
          </p15:clr>
        </p15:guide>
        <p15:guide id="23" pos="1043">
          <p15:clr>
            <a:srgbClr val="F26B43"/>
          </p15:clr>
        </p15:guide>
        <p15:guide id="24" pos="8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5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7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spotrebnadzor.ru/" TargetMode="External"/><Relationship Id="rId2" Type="http://schemas.openxmlformats.org/officeDocument/2006/relationships/hyperlink" Target="https://yaprivit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hyperlink" Target="https://www.takzdorovo.ru/" TargetMode="External"/><Relationship Id="rId4" Type="http://schemas.openxmlformats.org/officeDocument/2006/relationships/hyperlink" Target="http://www.budzdorovperm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8" y="1642044"/>
            <a:ext cx="7735824" cy="2370880"/>
          </a:xfrm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ru-RU" sz="2800" b="1" dirty="0"/>
              <a:t>Вакцинопрофилактика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434840"/>
            <a:ext cx="7507224" cy="1316736"/>
          </a:xfrm>
        </p:spPr>
        <p:txBody>
          <a:bodyPr/>
          <a:lstStyle/>
          <a:p>
            <a:pPr algn="ctr">
              <a:lnSpc>
                <a:spcPts val="2160"/>
              </a:lnSpc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 ГБУЗ ПК «Центр общественного здоровья </a:t>
            </a:r>
          </a:p>
          <a:p>
            <a:pPr algn="ctr">
              <a:lnSpc>
                <a:spcPts val="2160"/>
              </a:lnSpc>
            </a:pPr>
            <a:r>
              <a:rPr lang="ru-RU" sz="1800" dirty="0"/>
              <a:t>и медицинской профилактики»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072" y="858063"/>
            <a:ext cx="2688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 Medium"/>
                <a:ea typeface="+mn-ea"/>
                <a:cs typeface="+mn-cs"/>
              </a:rPr>
              <a:t>и Медицинской профилактики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 Medium"/>
                <a:ea typeface="+mn-ea"/>
                <a:cs typeface="+mn-cs"/>
              </a:rPr>
              <a:t>Пермский край</a:t>
            </a:r>
          </a:p>
        </p:txBody>
      </p:sp>
    </p:spTree>
    <p:extLst>
      <p:ext uri="{BB962C8B-B14F-4D97-AF65-F5344CB8AC3E}">
        <p14:creationId xmlns:p14="http://schemas.microsoft.com/office/powerpoint/2010/main" val="4092146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0B4-8884-4A18-A3CA-A172C16B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Следует обратить внимание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634BFF7-82D7-4A59-AEC6-187A7269F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5" name="Объект 27">
            <a:extLst>
              <a:ext uri="{FF2B5EF4-FFF2-40B4-BE49-F238E27FC236}">
                <a16:creationId xmlns:a16="http://schemas.microsoft.com/office/drawing/2014/main" id="{141C39C1-CDCE-4869-8F5A-7029A4CD75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041022"/>
              </p:ext>
            </p:extLst>
          </p:nvPr>
        </p:nvGraphicFramePr>
        <p:xfrm>
          <a:off x="466344" y="1143000"/>
          <a:ext cx="821131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2034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1D46A-6924-4D43-BA2D-D3C9C0E21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9249"/>
            <a:ext cx="7886700" cy="939799"/>
          </a:xfrm>
        </p:spPr>
        <p:txBody>
          <a:bodyPr/>
          <a:lstStyle/>
          <a:p>
            <a:r>
              <a:rPr lang="ru-RU" dirty="0">
                <a:latin typeface="ALS Wagon Medium"/>
              </a:rPr>
              <a:t>Что происходит сегодня?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24F61C4-253E-4698-9CDC-578641F2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4" name="Объект 27">
            <a:extLst>
              <a:ext uri="{FF2B5EF4-FFF2-40B4-BE49-F238E27FC236}">
                <a16:creationId xmlns:a16="http://schemas.microsoft.com/office/drawing/2014/main" id="{8F0B0C21-BC81-4A17-B8A5-0D8EFAAD0C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090879"/>
              </p:ext>
            </p:extLst>
          </p:nvPr>
        </p:nvGraphicFramePr>
        <p:xfrm>
          <a:off x="126772" y="980728"/>
          <a:ext cx="5317425" cy="387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1C8FA30-8A70-4A08-BA30-1FE4E7C91801}"/>
              </a:ext>
            </a:extLst>
          </p:cNvPr>
          <p:cNvGrpSpPr/>
          <p:nvPr/>
        </p:nvGrpSpPr>
        <p:grpSpPr>
          <a:xfrm>
            <a:off x="5424071" y="1259048"/>
            <a:ext cx="3593157" cy="939798"/>
            <a:chOff x="0" y="1149636"/>
            <a:chExt cx="8211312" cy="1010880"/>
          </a:xfrm>
          <a:scene3d>
            <a:camera prst="orthographicFront"/>
            <a:lightRig rig="flat" dir="t"/>
          </a:scene3d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F7D58411-4426-4F5B-9FC2-88E69B91BDE6}"/>
                </a:ext>
              </a:extLst>
            </p:cNvPr>
            <p:cNvSpPr/>
            <p:nvPr/>
          </p:nvSpPr>
          <p:spPr>
            <a:xfrm>
              <a:off x="0" y="1149636"/>
              <a:ext cx="8211312" cy="101088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Прямоугольник: скругленные углы 4">
              <a:extLst>
                <a:ext uri="{FF2B5EF4-FFF2-40B4-BE49-F238E27FC236}">
                  <a16:creationId xmlns:a16="http://schemas.microsoft.com/office/drawing/2014/main" id="{96D4C79F-CF43-406C-967B-D5616C746286}"/>
                </a:ext>
              </a:extLst>
            </p:cNvPr>
            <p:cNvSpPr txBox="1"/>
            <p:nvPr/>
          </p:nvSpPr>
          <p:spPr>
            <a:xfrm>
              <a:off x="49347" y="1198983"/>
              <a:ext cx="8112618" cy="9121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dirty="0">
                  <a:latin typeface="ALS Wagon Medium"/>
                </a:rPr>
                <a:t>Зачем нужны прививки?!</a:t>
              </a:r>
              <a:endParaRPr lang="ru-RU" sz="2000" kern="1200" dirty="0">
                <a:latin typeface="ALS Wagon Medium"/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1F49B9-C5E3-4023-86DE-EE31C4F95B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766" y="23821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81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C4C54-7194-43B6-9F5C-2E10B6457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Мотивация отказов родителей от прививок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792496F-EA9D-40A9-B67E-918037A32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5AF81B2-64DB-4E93-8F6A-1BFA02E740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2701684"/>
              </p:ext>
            </p:extLst>
          </p:nvPr>
        </p:nvGraphicFramePr>
        <p:xfrm>
          <a:off x="2544763" y="1287487"/>
          <a:ext cx="6096000" cy="4556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C:\Documents and Settings\Администратор\Рабочий стол\приверженность прививкам.jpeg">
            <a:extLst>
              <a:ext uri="{FF2B5EF4-FFF2-40B4-BE49-F238E27FC236}">
                <a16:creationId xmlns:a16="http://schemas.microsoft.com/office/drawing/2014/main" id="{9ECD42B1-A943-4354-B432-94AA6F36C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8743"/>
            <a:ext cx="29536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124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20ECE-EF6E-4610-AE6D-08CAB73FA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Примерный портрет «отказников»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986BE3D-C164-486C-AF1F-D2DDFF5B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9E0D2A6-D0D3-46AE-A21B-15C9124D16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1437920"/>
              </p:ext>
            </p:extLst>
          </p:nvPr>
        </p:nvGraphicFramePr>
        <p:xfrm>
          <a:off x="2544763" y="1287487"/>
          <a:ext cx="6096000" cy="4556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3DFCFB8-3ABC-4FC9-BF2E-8AFED3597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768"/>
            <a:ext cx="2139830" cy="280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691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54864-539C-44D7-8EC5-150D3B45B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 негативной информации о прививках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1C0DC29-5C0F-40FC-9FF2-51ED410FC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14</a:t>
            </a:fld>
            <a:endParaRPr lang="ru-RU"/>
          </a:p>
        </p:txBody>
      </p:sp>
      <p:graphicFrame>
        <p:nvGraphicFramePr>
          <p:cNvPr id="4" name="Содержимое 26">
            <a:extLst>
              <a:ext uri="{FF2B5EF4-FFF2-40B4-BE49-F238E27FC236}">
                <a16:creationId xmlns:a16="http://schemas.microsoft.com/office/drawing/2014/main" id="{A0D90E23-F2AC-44D1-90C1-DE635C35DE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375597"/>
              </p:ext>
            </p:extLst>
          </p:nvPr>
        </p:nvGraphicFramePr>
        <p:xfrm>
          <a:off x="710629" y="1253331"/>
          <a:ext cx="793013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9976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6255B-59B5-4674-AD77-3B85F91B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в основе современных </a:t>
            </a:r>
            <a:r>
              <a:rPr lang="ru-RU" dirty="0" err="1"/>
              <a:t>антипрививочных</a:t>
            </a:r>
            <a:r>
              <a:rPr lang="ru-RU" dirty="0"/>
              <a:t> настроений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3A9E83E-DF00-4827-8559-8C8EF0E41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15</a:t>
            </a:fld>
            <a:endParaRPr lang="ru-RU"/>
          </a:p>
        </p:txBody>
      </p:sp>
      <p:pic>
        <p:nvPicPr>
          <p:cNvPr id="4" name="Picture 2" descr="C:\Users\Нина Ивановна\Desktop\1406843639.2.jpg">
            <a:extLst>
              <a:ext uri="{FF2B5EF4-FFF2-40B4-BE49-F238E27FC236}">
                <a16:creationId xmlns:a16="http://schemas.microsoft.com/office/drawing/2014/main" id="{A21947EE-B3E0-46D1-97CD-E470CFC1F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785" y="2348880"/>
            <a:ext cx="5714429" cy="373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3E75C5C-8E2D-47D9-9C5F-C82A2E08F972}"/>
              </a:ext>
            </a:extLst>
          </p:cNvPr>
          <p:cNvSpPr/>
          <p:nvPr/>
        </p:nvSpPr>
        <p:spPr>
          <a:xfrm>
            <a:off x="628650" y="1244187"/>
            <a:ext cx="8003232" cy="864096"/>
          </a:xfrm>
          <a:prstGeom prst="roundRect">
            <a:avLst/>
          </a:prstGeom>
          <a:noFill/>
          <a:ln w="12700" cap="flat" cmpd="sng" algn="ctr">
            <a:solidFill>
              <a:srgbClr val="00ADD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u="sng" kern="0" dirty="0">
                <a:solidFill>
                  <a:schemeClr val="accent1"/>
                </a:solidFill>
                <a:latin typeface="ALS Wagon Medium"/>
              </a:rPr>
              <a:t>Страх</a:t>
            </a:r>
            <a:r>
              <a:rPr lang="ru-RU" sz="2000" kern="0" dirty="0">
                <a:solidFill>
                  <a:prstClr val="black"/>
                </a:solidFill>
                <a:latin typeface="ALS Wagon Medium"/>
              </a:rPr>
              <a:t> перед поствакцинальными реакциями и осложнениями!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S Wagon Medium"/>
            </a:endParaRPr>
          </a:p>
        </p:txBody>
      </p:sp>
    </p:spTree>
    <p:extLst>
      <p:ext uri="{BB962C8B-B14F-4D97-AF65-F5344CB8AC3E}">
        <p14:creationId xmlns:p14="http://schemas.microsoft.com/office/powerpoint/2010/main" val="658030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A30E6-AB78-4D16-8350-7F0A4CF3F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Побочные реакции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3D88A2F-16A9-4A10-A189-06DB64C7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16</a:t>
            </a:fld>
            <a:endParaRPr lang="ru-RU"/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C52CB0B9-F07D-4613-8DF2-80524445C9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106854"/>
              </p:ext>
            </p:extLst>
          </p:nvPr>
        </p:nvGraphicFramePr>
        <p:xfrm>
          <a:off x="587166" y="1110444"/>
          <a:ext cx="8229600" cy="463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6869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A70676-D334-47F1-8B8A-2AEA508E8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Поствакцинальные осложнения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5F1FBDE-814D-4B96-82C2-A468307CA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17</a:t>
            </a:fld>
            <a:endParaRPr lang="ru-RU"/>
          </a:p>
        </p:txBody>
      </p:sp>
      <p:graphicFrame>
        <p:nvGraphicFramePr>
          <p:cNvPr id="4" name="Объект 27">
            <a:extLst>
              <a:ext uri="{FF2B5EF4-FFF2-40B4-BE49-F238E27FC236}">
                <a16:creationId xmlns:a16="http://schemas.microsoft.com/office/drawing/2014/main" id="{6417B04C-0AB8-48CA-85FD-A9478378D8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214395"/>
              </p:ext>
            </p:extLst>
          </p:nvPr>
        </p:nvGraphicFramePr>
        <p:xfrm>
          <a:off x="1259632" y="1272779"/>
          <a:ext cx="68935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729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EE47D6D-9E4A-4D39-AEF9-824A1A3FA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Дифтерия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0AD0A15-DDA1-48B5-8C23-C9C6A7B3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18</a:t>
            </a:fld>
            <a:endParaRPr lang="ru-RU"/>
          </a:p>
        </p:txBody>
      </p:sp>
      <p:sp>
        <p:nvSpPr>
          <p:cNvPr id="4" name="Скругленный прямоугольник 1">
            <a:extLst>
              <a:ext uri="{FF2B5EF4-FFF2-40B4-BE49-F238E27FC236}">
                <a16:creationId xmlns:a16="http://schemas.microsoft.com/office/drawing/2014/main" id="{56C4D976-49A2-4EF6-873B-9CCB5BCA5E38}"/>
              </a:ext>
            </a:extLst>
          </p:cNvPr>
          <p:cNvSpPr/>
          <p:nvPr/>
        </p:nvSpPr>
        <p:spPr>
          <a:xfrm>
            <a:off x="627692" y="908720"/>
            <a:ext cx="4536504" cy="5040560"/>
          </a:xfrm>
          <a:prstGeom prst="roundRect">
            <a:avLst/>
          </a:prstGeom>
          <a:noFill/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Это инфекционное заболевание, передающееся преимущественно воздушно-капельным путем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Заболевание вызывает не сам возбудитель, а его токсин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Образуются пленки                                      на миндалинах, сложность при глотании и дыхании, высокая Т и лихорадка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Опасность: инфекционно-токсический шок, ДВС-синдром,  миокардит, полиневрит, поражение почек, пневмония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Профилактика: вакцинация! 3, 4,5 и 6 мес. (18 мес., 6 и 16 лет, взрослые – каждые 10 лет)</a:t>
            </a:r>
          </a:p>
        </p:txBody>
      </p:sp>
      <p:pic>
        <p:nvPicPr>
          <p:cNvPr id="5" name="Picture 2" descr="C:\Documents and Settings\Администратор\Рабочий стол\дифтерия.JPG">
            <a:extLst>
              <a:ext uri="{FF2B5EF4-FFF2-40B4-BE49-F238E27FC236}">
                <a16:creationId xmlns:a16="http://schemas.microsoft.com/office/drawing/2014/main" id="{03819EC1-4F6B-43D5-B621-23DEE5C43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338437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375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781D0-243C-4731-B0D7-4819FCD1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Коклюш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FBFFE9-C757-4D1A-89C0-BFBFF6E82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19</a:t>
            </a:fld>
            <a:endParaRPr lang="ru-RU"/>
          </a:p>
        </p:txBody>
      </p:sp>
      <p:sp>
        <p:nvSpPr>
          <p:cNvPr id="4" name="Скругленный прямоугольник 4">
            <a:extLst>
              <a:ext uri="{FF2B5EF4-FFF2-40B4-BE49-F238E27FC236}">
                <a16:creationId xmlns:a16="http://schemas.microsoft.com/office/drawing/2014/main" id="{A9C89A74-8C1F-4EEF-9618-24278409C4D2}"/>
              </a:ext>
            </a:extLst>
          </p:cNvPr>
          <p:cNvSpPr/>
          <p:nvPr/>
        </p:nvSpPr>
        <p:spPr>
          <a:xfrm>
            <a:off x="713216" y="908720"/>
            <a:ext cx="4464496" cy="5040560"/>
          </a:xfrm>
          <a:prstGeom prst="roundRect">
            <a:avLst/>
          </a:prstGeom>
          <a:noFill/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Это инфекционное заболевание, передающееся воздушно-капельным путем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Диагностируется очень сложно, проявляется приступообразным кашлем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Специфического лечения                                 не существует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Опасность: дыхательные расстройства, нарушения со стороны органов кровообращения, нервной системы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Профилактика: вакцинация  в 3, 4,5 и 6 мес. (18 мес.)</a:t>
            </a:r>
          </a:p>
        </p:txBody>
      </p:sp>
      <p:pic>
        <p:nvPicPr>
          <p:cNvPr id="5" name="Picture 2" descr="C:\Documents and Settings\Администратор\Рабочий стол\коклюш.JPG">
            <a:extLst>
              <a:ext uri="{FF2B5EF4-FFF2-40B4-BE49-F238E27FC236}">
                <a16:creationId xmlns:a16="http://schemas.microsoft.com/office/drawing/2014/main" id="{1EF2B6D3-6831-4F11-889C-61F9279A7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109" y="1196752"/>
            <a:ext cx="387789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82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38971-2BB4-475E-809A-08C5EEF88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Десятилетие детства</a:t>
            </a:r>
            <a:br>
              <a:rPr lang="ru-RU" dirty="0"/>
            </a:br>
            <a:r>
              <a:rPr lang="ru-RU" dirty="0"/>
              <a:t>Вектор на профилактику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15C3028-55B3-4CF2-A410-3F241439A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2</a:t>
            </a:fld>
            <a:endParaRPr lang="ru-RU"/>
          </a:p>
        </p:txBody>
      </p:sp>
      <p:pic>
        <p:nvPicPr>
          <p:cNvPr id="4" name="Picture 2" descr="C:\Documents and Settings\Администратор\Рабочий стол\веселые дети.JPG">
            <a:extLst>
              <a:ext uri="{FF2B5EF4-FFF2-40B4-BE49-F238E27FC236}">
                <a16:creationId xmlns:a16="http://schemas.microsoft.com/office/drawing/2014/main" id="{A3CEBD64-7C86-4303-BFB4-EA062A5BC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22" y="1325246"/>
            <a:ext cx="67909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694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FE918-7399-4BD8-AA48-2356B048D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Столбняк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901B6E-2063-4BDE-8BC8-7A79CDFA9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20</a:t>
            </a:fld>
            <a:endParaRPr lang="ru-RU"/>
          </a:p>
        </p:txBody>
      </p:sp>
      <p:sp>
        <p:nvSpPr>
          <p:cNvPr id="4" name="Скругленный прямоугольник 4">
            <a:extLst>
              <a:ext uri="{FF2B5EF4-FFF2-40B4-BE49-F238E27FC236}">
                <a16:creationId xmlns:a16="http://schemas.microsoft.com/office/drawing/2014/main" id="{F168210F-0D00-4A61-BB7E-07F9F3C17ED3}"/>
              </a:ext>
            </a:extLst>
          </p:cNvPr>
          <p:cNvSpPr/>
          <p:nvPr/>
        </p:nvSpPr>
        <p:spPr>
          <a:xfrm>
            <a:off x="383129" y="908720"/>
            <a:ext cx="4392488" cy="5040560"/>
          </a:xfrm>
          <a:prstGeom prst="roundRect">
            <a:avLst/>
          </a:prstGeom>
          <a:noFill/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Это опасное инфекционное заболевание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Инфицирование происходит через рану, порез, при травмах, обморожениях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Проявления: спазм мышц, судороги, контрактуры, причудливые позы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Опасность: летальность очень высока (до 80%)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Профилактика: вакцинация!!!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Эффективность прививки 95-100%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 descr="C:\Documents and Settings\Администратор\Рабочий стол\столбняк.JPG">
            <a:extLst>
              <a:ext uri="{FF2B5EF4-FFF2-40B4-BE49-F238E27FC236}">
                <a16:creationId xmlns:a16="http://schemas.microsoft.com/office/drawing/2014/main" id="{2A77D36E-36B4-4B45-BB7C-9F157F3D3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1"/>
            <a:ext cx="421196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340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400D-8A05-4B99-8E62-F8CFB1BC4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Полиомиелит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1390A9F-2066-4B19-9AC5-71C393C2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21</a:t>
            </a:fld>
            <a:endParaRPr lang="ru-RU"/>
          </a:p>
        </p:txBody>
      </p:sp>
      <p:sp>
        <p:nvSpPr>
          <p:cNvPr id="4" name="Скругленный прямоугольник 4">
            <a:extLst>
              <a:ext uri="{FF2B5EF4-FFF2-40B4-BE49-F238E27FC236}">
                <a16:creationId xmlns:a16="http://schemas.microsoft.com/office/drawing/2014/main" id="{D520DC66-4AAD-4CCC-8531-77886591F37F}"/>
              </a:ext>
            </a:extLst>
          </p:cNvPr>
          <p:cNvSpPr/>
          <p:nvPr/>
        </p:nvSpPr>
        <p:spPr>
          <a:xfrm>
            <a:off x="503237" y="908720"/>
            <a:ext cx="4392488" cy="5040560"/>
          </a:xfrm>
          <a:prstGeom prst="roundRect">
            <a:avLst/>
          </a:prstGeom>
          <a:noFill/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Это острое вирусное заболевание, возбудитель которого поражает серое вещество спинного мозга, вызывая развитие вялых параличей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Путь передачи водный, пищевой, контактный, механизм передачи фекально-оральный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Симптомы напоминают ОРВИ, мышечные подергивания, обездвиживание конечности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Опасность: может привести                          к инвалидности!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Профилактика: вакцинация!                          3, 4,5 и 6 мес. (18 и 20 мес. и 14 лет)</a:t>
            </a:r>
          </a:p>
        </p:txBody>
      </p:sp>
      <p:pic>
        <p:nvPicPr>
          <p:cNvPr id="5" name="Picture 2" descr="C:\Documents and Settings\Администратор\Рабочий стол\полиомиелит.JPG">
            <a:extLst>
              <a:ext uri="{FF2B5EF4-FFF2-40B4-BE49-F238E27FC236}">
                <a16:creationId xmlns:a16="http://schemas.microsoft.com/office/drawing/2014/main" id="{60756647-0A91-4704-937C-EAD0D497B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759" y="941439"/>
            <a:ext cx="316459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636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BCC38-378B-4475-A7E2-B7BAAB13A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Гепатит 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72A1734-D5C2-475D-8321-88B3E29D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22</a:t>
            </a:fld>
            <a:endParaRPr lang="ru-RU"/>
          </a:p>
        </p:txBody>
      </p:sp>
      <p:sp>
        <p:nvSpPr>
          <p:cNvPr id="4" name="Скругленный прямоугольник 4">
            <a:extLst>
              <a:ext uri="{FF2B5EF4-FFF2-40B4-BE49-F238E27FC236}">
                <a16:creationId xmlns:a16="http://schemas.microsoft.com/office/drawing/2014/main" id="{40CE976D-0620-46D1-97C4-AFA650EE4E3E}"/>
              </a:ext>
            </a:extLst>
          </p:cNvPr>
          <p:cNvSpPr/>
          <p:nvPr/>
        </p:nvSpPr>
        <p:spPr>
          <a:xfrm>
            <a:off x="323528" y="908720"/>
            <a:ext cx="4536504" cy="5040560"/>
          </a:xfrm>
          <a:prstGeom prst="roundRect">
            <a:avLst/>
          </a:prstGeom>
          <a:noFill/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Это вирусная инфекция, поражающая печень и передающаяся через кровь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Симптомы могут не проявляться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Опасность: переход инфекции                                в хроническую форму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Профилактика: вакцинация всех детей (схемы разные), взрослых                           из групп риска</a:t>
            </a:r>
          </a:p>
        </p:txBody>
      </p:sp>
      <p:pic>
        <p:nvPicPr>
          <p:cNvPr id="5" name="Picture 2" descr="C:\Documents and Settings\Администратор\Рабочий стол\гепатит В.JPG">
            <a:extLst>
              <a:ext uri="{FF2B5EF4-FFF2-40B4-BE49-F238E27FC236}">
                <a16:creationId xmlns:a16="http://schemas.microsoft.com/office/drawing/2014/main" id="{BC5037A4-11D9-4A78-BD2A-95648C021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34" y="1628800"/>
            <a:ext cx="399593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070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CA3A7-611C-4327-8CFF-62EE4C8E4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Туберкулез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D205A65-D032-4758-907E-A62903145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23</a:t>
            </a:fld>
            <a:endParaRPr lang="ru-RU"/>
          </a:p>
        </p:txBody>
      </p:sp>
      <p:sp>
        <p:nvSpPr>
          <p:cNvPr id="4" name="Скругленный прямоугольник 5">
            <a:extLst>
              <a:ext uri="{FF2B5EF4-FFF2-40B4-BE49-F238E27FC236}">
                <a16:creationId xmlns:a16="http://schemas.microsoft.com/office/drawing/2014/main" id="{614536F3-554E-4E80-8390-80F084D5997B}"/>
              </a:ext>
            </a:extLst>
          </p:cNvPr>
          <p:cNvSpPr/>
          <p:nvPr/>
        </p:nvSpPr>
        <p:spPr>
          <a:xfrm>
            <a:off x="270123" y="980728"/>
            <a:ext cx="4176464" cy="5184576"/>
          </a:xfrm>
          <a:prstGeom prst="roundRect">
            <a:avLst/>
          </a:prstGeom>
          <a:noFill/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Это хроническое инфекционное заболевание, которое передается здоровому человеку от больного при кашле, чихании, разговоре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Может поражать любой орган,                     но чаще – легкие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Один больной активной формой туберкулеза за год может заразить до 10-15 человек!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Проявления: повышение температуры, снижение аппетита, боль в груди, ночная потливость, слабость, утомляемость, похудение, кашель более 2х недель, одышка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Профилактика: вакцинация БЦЖ! При рождении  и в 7 лет, у детей- регулярно р. Манту                                   или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Диаскинтест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, у взрослых – ежегодно ФГ!, ЗОЖ, отказ                         от курения, личная гигиена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 descr="C:\Documents and Settings\Администратор\Рабочий стол\туберкулез.JPG">
            <a:extLst>
              <a:ext uri="{FF2B5EF4-FFF2-40B4-BE49-F238E27FC236}">
                <a16:creationId xmlns:a16="http://schemas.microsoft.com/office/drawing/2014/main" id="{E84FCEA7-D327-4A1A-AE53-250AC5246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518" y="1124744"/>
            <a:ext cx="4572000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24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3541B-58E3-41E0-B25C-F10F6F8C5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Ротавирусная инфекция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08CE31E-5A58-41C3-84C0-9688CE198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24</a:t>
            </a:fld>
            <a:endParaRPr lang="ru-RU"/>
          </a:p>
        </p:txBody>
      </p:sp>
      <p:sp>
        <p:nvSpPr>
          <p:cNvPr id="4" name="Скругленный прямоугольник 4">
            <a:extLst>
              <a:ext uri="{FF2B5EF4-FFF2-40B4-BE49-F238E27FC236}">
                <a16:creationId xmlns:a16="http://schemas.microsoft.com/office/drawing/2014/main" id="{EE3F4400-69D0-4FDA-99CC-0E9FC7DB4585}"/>
              </a:ext>
            </a:extLst>
          </p:cNvPr>
          <p:cNvSpPr/>
          <p:nvPr/>
        </p:nvSpPr>
        <p:spPr>
          <a:xfrm>
            <a:off x="395536" y="908720"/>
            <a:ext cx="4536504" cy="5040560"/>
          </a:xfrm>
          <a:prstGeom prst="roundRect">
            <a:avLst/>
          </a:prstGeom>
          <a:noFill/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Это вирусное инфекционное заболевание с острым течением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Инкубационный период 1-5 дней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Путь передачи – контактный, водный, пищевой, механизм передачи – фекально-оральный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Проявления: высокая Т, диарея, рвота, слабость, потеря аппетита, насморк, боль в горле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Опасность: обезвоживание, сердечно-сосудистые заболевания, в детских коллективах могут быть вспышки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Специфического лечения                                  не существует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Профилактика: вакцинация, соблюдение правил личной гигиены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 descr="C:\Documents and Settings\Администратор\Рабочий стол\ротавирус.JPG">
            <a:extLst>
              <a:ext uri="{FF2B5EF4-FFF2-40B4-BE49-F238E27FC236}">
                <a16:creationId xmlns:a16="http://schemas.microsoft.com/office/drawing/2014/main" id="{58E96F69-2137-477E-B3FE-C3BBB3621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590" y="1338356"/>
            <a:ext cx="398220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2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CEC23-46CB-4BCE-858E-7769F70C4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Гемофильная инфекция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50306A1-A7EC-4A39-B925-833F212A1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25</a:t>
            </a:fld>
            <a:endParaRPr lang="ru-RU"/>
          </a:p>
        </p:txBody>
      </p:sp>
      <p:sp>
        <p:nvSpPr>
          <p:cNvPr id="4" name="Скругленный прямоугольник 5">
            <a:extLst>
              <a:ext uri="{FF2B5EF4-FFF2-40B4-BE49-F238E27FC236}">
                <a16:creationId xmlns:a16="http://schemas.microsoft.com/office/drawing/2014/main" id="{8371103A-97BD-49C6-B45F-5D4A4E1A9A62}"/>
              </a:ext>
            </a:extLst>
          </p:cNvPr>
          <p:cNvSpPr/>
          <p:nvPr/>
        </p:nvSpPr>
        <p:spPr>
          <a:xfrm>
            <a:off x="323528" y="908720"/>
            <a:ext cx="4536504" cy="5040560"/>
          </a:xfrm>
          <a:prstGeom prst="roundRect">
            <a:avLst/>
          </a:prstGeom>
          <a:noFill/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Это острое инфекционное заболевание, вызываемое гемофильной палочкой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Поражает преимущественно органы дыхания, ЦНС, характеризуется развитием гнойных очагов                                      в различных органах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Источник – больной человек, путь передачи – воздушно-капельный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Болеют чаще дети 6 мес. – 4 года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Проявления: гнойный менингит, острая пневмония, сепсис, воспаление подкожной клетчатки, </a:t>
            </a: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эпиглоттит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, гнойный артрит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cs typeface="Times New Roman" pitchFamily="18" charset="0"/>
              </a:rPr>
              <a:t>Профилактика: вакцинация!                            По плану в 3, 4,5 и 6 месяцев, ревакцинация в 18 месяцев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 descr="C:\Documents and Settings\Администратор\Рабочий стол\гемофильная.JPG">
            <a:extLst>
              <a:ext uri="{FF2B5EF4-FFF2-40B4-BE49-F238E27FC236}">
                <a16:creationId xmlns:a16="http://schemas.microsoft.com/office/drawing/2014/main" id="{00ECC122-53AD-41DB-A61E-FF7BC5300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29" y="1052736"/>
            <a:ext cx="402164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785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23F4B-AA15-4ADB-B813-32D548867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Пневмококковая инфекция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73DD2FD-DE8C-40BC-9563-6FE44047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26</a:t>
            </a:fld>
            <a:endParaRPr lang="ru-RU"/>
          </a:p>
        </p:txBody>
      </p:sp>
      <p:sp>
        <p:nvSpPr>
          <p:cNvPr id="4" name="Скругленный прямоугольник 7">
            <a:extLst>
              <a:ext uri="{FF2B5EF4-FFF2-40B4-BE49-F238E27FC236}">
                <a16:creationId xmlns:a16="http://schemas.microsoft.com/office/drawing/2014/main" id="{FE96A5CB-FB61-49A7-802C-9F115D705CBB}"/>
              </a:ext>
            </a:extLst>
          </p:cNvPr>
          <p:cNvSpPr/>
          <p:nvPr/>
        </p:nvSpPr>
        <p:spPr>
          <a:xfrm>
            <a:off x="395536" y="835025"/>
            <a:ext cx="4176464" cy="5256584"/>
          </a:xfrm>
          <a:prstGeom prst="roundRect">
            <a:avLst/>
          </a:prstGeom>
          <a:noFill/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Пневмококк – это микроб овальной формы, окруженный плотной капсулой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Вызывает такие заболевания: пневмония, менингит, отит, гайморит, сепсис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Источник инфекции – больной или носитель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Пути передачи: воздушно-капельный, контактный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Группы риска: дети до 2 лет, недоношенные дети, лица                               с хроническими заболеваниями,                        с ослабленным иммунитетом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Профилактика: вакцинация!                      Для всех с 2 месяцев, ЗОЖ, укрепление иммунитета, избегать контактов с больными</a:t>
            </a:r>
          </a:p>
        </p:txBody>
      </p:sp>
      <p:pic>
        <p:nvPicPr>
          <p:cNvPr id="5" name="Picture 3" descr="C:\Documents and Settings\Администратор\Рабочий стол\ухо пневмо.JPG">
            <a:extLst>
              <a:ext uri="{FF2B5EF4-FFF2-40B4-BE49-F238E27FC236}">
                <a16:creationId xmlns:a16="http://schemas.microsoft.com/office/drawing/2014/main" id="{41755194-E0DD-4BCB-8710-171093DC1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114" y="550946"/>
            <a:ext cx="190940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Администратор\Рабочий стол\нос пневмо.JPG">
            <a:extLst>
              <a:ext uri="{FF2B5EF4-FFF2-40B4-BE49-F238E27FC236}">
                <a16:creationId xmlns:a16="http://schemas.microsoft.com/office/drawing/2014/main" id="{A8EE35FF-5037-4841-8132-E0FCB778D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629" y="1087488"/>
            <a:ext cx="2051719" cy="17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Documents and Settings\Администратор\Рабочий стол\легкие пневмо.JPG">
            <a:extLst>
              <a:ext uri="{FF2B5EF4-FFF2-40B4-BE49-F238E27FC236}">
                <a16:creationId xmlns:a16="http://schemas.microsoft.com/office/drawing/2014/main" id="{E58B7C67-51F0-45FE-A81C-37666516D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07" y="3191868"/>
            <a:ext cx="2915816" cy="236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120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5C0BE-4744-4600-8BCE-7516188C7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Менингококковая инфекция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753ECE9-5D71-410F-85A0-2A5918C0A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27</a:t>
            </a:fld>
            <a:endParaRPr lang="ru-RU"/>
          </a:p>
        </p:txBody>
      </p:sp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42BD57A8-1D4C-4CDE-88CD-9678310F7186}"/>
              </a:ext>
            </a:extLst>
          </p:cNvPr>
          <p:cNvSpPr/>
          <p:nvPr/>
        </p:nvSpPr>
        <p:spPr>
          <a:xfrm>
            <a:off x="481753" y="835025"/>
            <a:ext cx="4536504" cy="5256584"/>
          </a:xfrm>
          <a:prstGeom prst="roundRect">
            <a:avLst/>
          </a:prstGeom>
          <a:noFill/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Это острое инфекционное заболевание, вызываемое менингококком, протекающее с разнообразными проявлениями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Источник – больной человек                         или носитель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Путь передачи – воздушно-капельный при тесном контакте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Проявления: от бессимптомного носительства, до тяжелых форм: повышение температуры, судороги, сыпь по всему телу, «звездчатая», геморрагическая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Профилактика: ЗОЖ, избегать контактов с больными, выявление и санация носителей, вакцинация контактных в очагах!</a:t>
            </a:r>
          </a:p>
        </p:txBody>
      </p:sp>
      <p:pic>
        <p:nvPicPr>
          <p:cNvPr id="5" name="Picture 2" descr="C:\Documents and Settings\Администратор\Рабочий стол\МКИ.JPG">
            <a:extLst>
              <a:ext uri="{FF2B5EF4-FFF2-40B4-BE49-F238E27FC236}">
                <a16:creationId xmlns:a16="http://schemas.microsoft.com/office/drawing/2014/main" id="{D7945C1F-F5F2-43DC-B961-2D9A96EB4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715" y="1557527"/>
            <a:ext cx="3709055" cy="37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237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012F3-B441-4D0E-99F6-B95B40833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Корь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432CDF2-BFEA-49D5-921E-43DF411B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28</a:t>
            </a:fld>
            <a:endParaRPr lang="ru-RU"/>
          </a:p>
        </p:txBody>
      </p:sp>
      <p:sp>
        <p:nvSpPr>
          <p:cNvPr id="4" name="Скругленный прямоугольник 5">
            <a:extLst>
              <a:ext uri="{FF2B5EF4-FFF2-40B4-BE49-F238E27FC236}">
                <a16:creationId xmlns:a16="http://schemas.microsoft.com/office/drawing/2014/main" id="{F882739A-4F49-4622-862D-911D243B4105}"/>
              </a:ext>
            </a:extLst>
          </p:cNvPr>
          <p:cNvSpPr/>
          <p:nvPr/>
        </p:nvSpPr>
        <p:spPr>
          <a:xfrm>
            <a:off x="251520" y="878427"/>
            <a:ext cx="4536504" cy="5256584"/>
          </a:xfrm>
          <a:prstGeom prst="roundRect">
            <a:avLst/>
          </a:prstGeom>
          <a:noFill/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Это острое инфекционное вирусное заболевание с высоким уровнем восприимчивости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Болеют чаще дети до 5 лет,                                     в организованных коллективах (детский сад, школа) могут возникать вспышки кори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У ослабленных детей корь протекает очень тяжело и может привести                        к летальному исходу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Источник – больной корью, путь передачи: воздушно-капельный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Проявления: высокая температура                  до 40, конъюнктивит, воспаление слизистых оболочек полости рта                          и верхних дыхательных путей, сыпь! Пятнисто-папулезная чаще на лице, шее, руках и ногах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Профилактика: вакцинация!                          По плану: в 12 мес. и в 6 лет, взрослые до 35 лет, группы риска до 55 лет</a:t>
            </a:r>
          </a:p>
        </p:txBody>
      </p:sp>
      <p:pic>
        <p:nvPicPr>
          <p:cNvPr id="5" name="Picture 2" descr="C:\Documents and Settings\Администратор\Рабочий стол\корь.JPG">
            <a:extLst>
              <a:ext uri="{FF2B5EF4-FFF2-40B4-BE49-F238E27FC236}">
                <a16:creationId xmlns:a16="http://schemas.microsoft.com/office/drawing/2014/main" id="{0FD32D44-022F-4116-BF78-6C2F39479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42" y="1484784"/>
            <a:ext cx="392392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214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6A8C0-0D92-47D3-9E55-722F2DC41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Краснуха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7261497-E6FC-41F7-912E-9A9CF9F4B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29</a:t>
            </a:fld>
            <a:endParaRPr lang="ru-RU"/>
          </a:p>
        </p:txBody>
      </p:sp>
      <p:sp>
        <p:nvSpPr>
          <p:cNvPr id="4" name="Скругленный прямоугольник 5">
            <a:extLst>
              <a:ext uri="{FF2B5EF4-FFF2-40B4-BE49-F238E27FC236}">
                <a16:creationId xmlns:a16="http://schemas.microsoft.com/office/drawing/2014/main" id="{568443C9-5B2E-4C85-B623-F284AE0E7AC5}"/>
              </a:ext>
            </a:extLst>
          </p:cNvPr>
          <p:cNvSpPr/>
          <p:nvPr/>
        </p:nvSpPr>
        <p:spPr>
          <a:xfrm>
            <a:off x="342131" y="864159"/>
            <a:ext cx="4536504" cy="5256584"/>
          </a:xfrm>
          <a:prstGeom prst="roundRect">
            <a:avLst/>
          </a:prstGeom>
          <a:noFill/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Это острое инфекционное вирусное заболевание,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высокозаразное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, которое может привести к выкидышу, преждевременным родам                                   или врожденным дефектам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Дети родившиеся с синдромом врожденной краснухи, могут страдать от нарушений слуха, пороков развития глаз и сердца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Проявления: слабость, головная боль, повышение Т, боль в горле, катаральные явления, покраснения глаз, увеличение шейных лимфоузлов, сыпь: обильная, не склонная к слиянию, на лице, шее, распространяется на все тело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Профилактика: вакцинация! Обеспечивает 100% защиту                                  и позволяет резко сократить количество случаев заболеваний краснухой</a:t>
            </a:r>
          </a:p>
        </p:txBody>
      </p:sp>
      <p:pic>
        <p:nvPicPr>
          <p:cNvPr id="5" name="Picture 2" descr="C:\Documents and Settings\Администратор\Рабочий стол\краснуха.JPG">
            <a:extLst>
              <a:ext uri="{FF2B5EF4-FFF2-40B4-BE49-F238E27FC236}">
                <a16:creationId xmlns:a16="http://schemas.microsoft.com/office/drawing/2014/main" id="{A62A395A-BE58-47B1-A798-342911B79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749" y="1320949"/>
            <a:ext cx="383901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19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4CBA5-5A84-4981-BA50-9F7FEB14B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Вакцинопрофилактика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8B02248-CE60-43F5-B9D0-26735F04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3</a:t>
            </a:fld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BA8A9FC-E49E-4001-B6AD-A07808DE5631}"/>
              </a:ext>
            </a:extLst>
          </p:cNvPr>
          <p:cNvSpPr/>
          <p:nvPr/>
        </p:nvSpPr>
        <p:spPr>
          <a:xfrm>
            <a:off x="645396" y="875363"/>
            <a:ext cx="8003232" cy="864096"/>
          </a:xfrm>
          <a:prstGeom prst="roundRect">
            <a:avLst/>
          </a:prstGeom>
          <a:noFill/>
          <a:ln w="12700" cap="flat" cmpd="sng" algn="ctr">
            <a:solidFill>
              <a:srgbClr val="00ADD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S Wagon Medium"/>
              </a:rPr>
              <a:t>Вакцинопрофилактика </a:t>
            </a:r>
            <a:r>
              <a:rPr lang="ru-RU" kern="0" dirty="0">
                <a:solidFill>
                  <a:prstClr val="black"/>
                </a:solidFill>
                <a:latin typeface="ALS Wagon Medium"/>
              </a:rPr>
              <a:t>(иммунопрофилактика) – введение препаратов с целью предотвращения развития инфекционных заболеваний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S Wagon Medium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B80601FE-CB93-4455-BF3B-A3AB99E371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8253925"/>
              </p:ext>
            </p:extLst>
          </p:nvPr>
        </p:nvGraphicFramePr>
        <p:xfrm>
          <a:off x="2053632" y="1739889"/>
          <a:ext cx="6454249" cy="4519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C:\Documents and Settings\Администратор\Рабочий стол\важно.JPG">
            <a:extLst>
              <a:ext uri="{FF2B5EF4-FFF2-40B4-BE49-F238E27FC236}">
                <a16:creationId xmlns:a16="http://schemas.microsoft.com/office/drawing/2014/main" id="{F9334CFC-F092-4FD0-B4BC-2C5BBCEB3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27" y="2989839"/>
            <a:ext cx="1714805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344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D30B3-B459-431A-98E5-563B623B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Эпидемический паротит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24A5B59-9533-44A4-BFE5-BAFE84FD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30</a:t>
            </a:fld>
            <a:endParaRPr lang="ru-RU"/>
          </a:p>
        </p:txBody>
      </p:sp>
      <p:sp>
        <p:nvSpPr>
          <p:cNvPr id="4" name="Скругленный прямоугольник 4">
            <a:extLst>
              <a:ext uri="{FF2B5EF4-FFF2-40B4-BE49-F238E27FC236}">
                <a16:creationId xmlns:a16="http://schemas.microsoft.com/office/drawing/2014/main" id="{8FEB83F6-B659-4B4F-8856-3499FE1D9AD8}"/>
              </a:ext>
            </a:extLst>
          </p:cNvPr>
          <p:cNvSpPr/>
          <p:nvPr/>
        </p:nvSpPr>
        <p:spPr>
          <a:xfrm>
            <a:off x="316904" y="908720"/>
            <a:ext cx="4176464" cy="5040560"/>
          </a:xfrm>
          <a:prstGeom prst="roundRect">
            <a:avLst/>
          </a:prstGeom>
          <a:noFill/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Это инфекция, вызываемая вирусом, поражающим слюнные железы и нервные клетки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Путь передачи воздушно-капельный, иногда контактный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Проявления: высокая Т, интоксикация, припухлость                         и болезненность в околоушной области, головная боль, озноб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Болеют преимущественно дети                   5-15 лет, чаще мальчики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Инкубационный период 18-20 дней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Опасность: развитие осложнений: менингит, орхит (бесплодие!), отит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Специфического лечения                          не существует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Профилактика: вакцинация                в 12 мес. и в 6 лет</a:t>
            </a:r>
          </a:p>
        </p:txBody>
      </p:sp>
      <p:pic>
        <p:nvPicPr>
          <p:cNvPr id="5" name="Picture 2" descr="C:\Documents and Settings\Администратор\Рабочий стол\паротит.JPG">
            <a:extLst>
              <a:ext uri="{FF2B5EF4-FFF2-40B4-BE49-F238E27FC236}">
                <a16:creationId xmlns:a16="http://schemas.microsoft.com/office/drawing/2014/main" id="{B3131C78-F875-4FBF-ACDD-FF45AABF8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607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85C75-F95E-49B0-9DF1-61860F7F9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Вирус папилломы человека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AADBFED-4B0D-4435-A42E-5BB71737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31</a:t>
            </a:fld>
            <a:endParaRPr lang="ru-RU"/>
          </a:p>
        </p:txBody>
      </p:sp>
      <p:sp>
        <p:nvSpPr>
          <p:cNvPr id="4" name="Скругленный прямоугольник 5">
            <a:extLst>
              <a:ext uri="{FF2B5EF4-FFF2-40B4-BE49-F238E27FC236}">
                <a16:creationId xmlns:a16="http://schemas.microsoft.com/office/drawing/2014/main" id="{9AF39E3F-B0AD-4DDA-B935-6B79ADDC2818}"/>
              </a:ext>
            </a:extLst>
          </p:cNvPr>
          <p:cNvSpPr/>
          <p:nvPr/>
        </p:nvSpPr>
        <p:spPr>
          <a:xfrm>
            <a:off x="384051" y="835025"/>
            <a:ext cx="4104456" cy="5256584"/>
          </a:xfrm>
          <a:prstGeom prst="roundRect">
            <a:avLst/>
          </a:prstGeom>
          <a:noFill/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Это семейство вирусов, вызывающих у человека появление бородавок, папиллом, рака шейки матки и половых органов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Путь передачи: половой, ВПЧ активируется при снижении иммунитета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ВПЧ является основной причиной рака шейки матки!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Проявления: бородавки                             на ладонях и подошвах, остроконечные кондиломы                          на слизистых или половых органах, рак шейки матки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Профилактика: вакцинация! Все дети 11-14 лет!</a:t>
            </a:r>
          </a:p>
        </p:txBody>
      </p:sp>
      <p:pic>
        <p:nvPicPr>
          <p:cNvPr id="5" name="Picture 2" descr="C:\Documents and Settings\Администратор\Рабочий стол\впч.JPG">
            <a:extLst>
              <a:ext uri="{FF2B5EF4-FFF2-40B4-BE49-F238E27FC236}">
                <a16:creationId xmlns:a16="http://schemas.microsoft.com/office/drawing/2014/main" id="{C8406775-5BC0-4474-969F-1C37F060E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20" y="1304925"/>
            <a:ext cx="4530080" cy="337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511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FFC74-3BCD-4DA7-8D24-308763D6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Грипп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DF7061E-7D1C-4D30-9F3D-F8C1C15F8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32</a:t>
            </a:fld>
            <a:endParaRPr lang="ru-RU"/>
          </a:p>
        </p:txBody>
      </p:sp>
      <p:sp>
        <p:nvSpPr>
          <p:cNvPr id="4" name="Скругленный прямоугольник 5">
            <a:extLst>
              <a:ext uri="{FF2B5EF4-FFF2-40B4-BE49-F238E27FC236}">
                <a16:creationId xmlns:a16="http://schemas.microsoft.com/office/drawing/2014/main" id="{93241991-E90E-4A58-AFD5-9EC10FACD18E}"/>
              </a:ext>
            </a:extLst>
          </p:cNvPr>
          <p:cNvSpPr/>
          <p:nvPr/>
        </p:nvSpPr>
        <p:spPr>
          <a:xfrm>
            <a:off x="270122" y="845722"/>
            <a:ext cx="4536504" cy="5256584"/>
          </a:xfrm>
          <a:prstGeom prst="roundRect">
            <a:avLst/>
          </a:prstGeom>
          <a:noFill/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Это острое инфекционное вирусное заболевание дыхательных путей, передающееся воздушно-капельным путем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Источник инфекции – больной человек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Проявления: резкий подъем температуры выше 38, головная боль, ломота в мышцах и суставах, слабость, могут присоединиться: боль в горле, кашель, расстройства ЖКТ, боль                    при движении глаз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При первых признаках заболевания необходимо: остаться дома, вызвать врача, постельный режим, обильное питье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Профилактика: вакцинация ежегодно для всех начиная с 6 месяцев! ЗОЖ, личная гигиена, избегать контактов                с больными</a:t>
            </a:r>
          </a:p>
        </p:txBody>
      </p:sp>
      <p:pic>
        <p:nvPicPr>
          <p:cNvPr id="5" name="Picture 2" descr="C:\Documents and Settings\Администратор\Рабочий стол\грипп 4.JPG">
            <a:extLst>
              <a:ext uri="{FF2B5EF4-FFF2-40B4-BE49-F238E27FC236}">
                <a16:creationId xmlns:a16="http://schemas.microsoft.com/office/drawing/2014/main" id="{8BF97945-A9FA-4FC7-9DC7-3B442563E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69" y="1304925"/>
            <a:ext cx="4018801" cy="277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117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B61E2-10AB-4CEF-A9F0-75AC78135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Ветряная оспа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B37CB84-96F4-4DB9-9A7B-CC1F81184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33</a:t>
            </a:fld>
            <a:endParaRPr lang="ru-RU"/>
          </a:p>
        </p:txBody>
      </p:sp>
      <p:sp>
        <p:nvSpPr>
          <p:cNvPr id="4" name="Скругленный прямоугольник 4">
            <a:extLst>
              <a:ext uri="{FF2B5EF4-FFF2-40B4-BE49-F238E27FC236}">
                <a16:creationId xmlns:a16="http://schemas.microsoft.com/office/drawing/2014/main" id="{7C677C78-B74E-41EE-80B8-01AC2923E2BA}"/>
              </a:ext>
            </a:extLst>
          </p:cNvPr>
          <p:cNvSpPr/>
          <p:nvPr/>
        </p:nvSpPr>
        <p:spPr>
          <a:xfrm>
            <a:off x="344986" y="800708"/>
            <a:ext cx="3888432" cy="5256584"/>
          </a:xfrm>
          <a:prstGeom prst="roundRect">
            <a:avLst/>
          </a:prstGeom>
          <a:noFill/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Это острое инфекционное вирусное заболевание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Источник инфекции – больной человек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Путь передачи – воздушно-капельный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Болеют чаще дети 6 мес. – 7 лет, инкубационный период 21 день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Проявления: повышение температуры, </a:t>
            </a: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папуловезикулезная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сыпь                           по всему телу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Профилактика: ЗОЖ, избегать контакта с больными, вакцинация только групп риска!</a:t>
            </a:r>
          </a:p>
        </p:txBody>
      </p:sp>
      <p:pic>
        <p:nvPicPr>
          <p:cNvPr id="5" name="Picture 2" descr="C:\Documents and Settings\Администратор\Рабочий стол\ветрянка.JPG">
            <a:extLst>
              <a:ext uri="{FF2B5EF4-FFF2-40B4-BE49-F238E27FC236}">
                <a16:creationId xmlns:a16="http://schemas.microsoft.com/office/drawing/2014/main" id="{4D46F562-28A5-42F9-822E-BF008078F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213" y="1268760"/>
            <a:ext cx="475678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449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7DC49-A49E-4DA3-972C-5D51603C8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Противопоказания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050855F-2534-428D-B1B4-68812786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34</a:t>
            </a:fld>
            <a:endParaRPr lang="ru-RU"/>
          </a:p>
        </p:txBody>
      </p:sp>
      <p:pic>
        <p:nvPicPr>
          <p:cNvPr id="4" name="Picture 2" descr="C:\Documents and Settings\Администратор\Рабочий стол\стоп.JPG">
            <a:extLst>
              <a:ext uri="{FF2B5EF4-FFF2-40B4-BE49-F238E27FC236}">
                <a16:creationId xmlns:a16="http://schemas.microsoft.com/office/drawing/2014/main" id="{9E384613-71E6-43AF-BE4A-E3E0D7494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4661" y="873858"/>
            <a:ext cx="2883396" cy="288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6F90FA77-D2B6-41A1-AB8A-0109472AA9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5366664"/>
              </p:ext>
            </p:extLst>
          </p:nvPr>
        </p:nvGraphicFramePr>
        <p:xfrm>
          <a:off x="323528" y="1124744"/>
          <a:ext cx="498715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8415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20682-1650-4235-A509-8B0DE67F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нужны прививки маленьким детям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C8D07D4-5C5C-41CD-B026-3C7B23644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35</a:t>
            </a:fld>
            <a:endParaRPr lang="ru-RU"/>
          </a:p>
        </p:txBody>
      </p:sp>
      <p:pic>
        <p:nvPicPr>
          <p:cNvPr id="4" name="Picture 2" descr="C:\Documents and Settings\Администратор\Рабочий стол\Детские плакаты\Зачем нужны прививки маленьким детям.jpg">
            <a:extLst>
              <a:ext uri="{FF2B5EF4-FFF2-40B4-BE49-F238E27FC236}">
                <a16:creationId xmlns:a16="http://schemas.microsoft.com/office/drawing/2014/main" id="{F5F9BBA2-5C49-40D7-996F-DB34702CF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2219"/>
            <a:ext cx="4896544" cy="53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196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F04DD-CCEA-4BF8-962D-29D86A105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 причин сделать прививку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2EBCD68-B6AB-4D95-A266-11A2E6AB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36</a:t>
            </a:fld>
            <a:endParaRPr lang="ru-RU"/>
          </a:p>
        </p:txBody>
      </p:sp>
      <p:pic>
        <p:nvPicPr>
          <p:cNvPr id="4" name="Picture 2" descr="C:\Documents and Settings\Администратор\Рабочий стол\Детские плакаты\Вакцинопрофилактика.jpg">
            <a:extLst>
              <a:ext uri="{FF2B5EF4-FFF2-40B4-BE49-F238E27FC236}">
                <a16:creationId xmlns:a16="http://schemas.microsoft.com/office/drawing/2014/main" id="{06450F78-F09D-487B-9BF9-FFA85BDE6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82717"/>
            <a:ext cx="4824536" cy="50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175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375DCB5-05CD-4D72-AFFE-BCD8B17F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37</a:t>
            </a:fld>
            <a:endParaRPr lang="ru-RU"/>
          </a:p>
        </p:txBody>
      </p:sp>
      <p:pic>
        <p:nvPicPr>
          <p:cNvPr id="4" name="Picture 2" descr="C:\Documents and Settings\Администратор\Рабочий стол\0-02-04-318c84536a133e89174399fc5febcbf3fc4bd0378a4adcba33a27124d9866e2f_full.JPG">
            <a:extLst>
              <a:ext uri="{FF2B5EF4-FFF2-40B4-BE49-F238E27FC236}">
                <a16:creationId xmlns:a16="http://schemas.microsoft.com/office/drawing/2014/main" id="{43377E84-A099-442B-8C3D-B9951D895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368300"/>
            <a:ext cx="7272808" cy="557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893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3F272-7439-4613-8CDF-0AB2A699C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 привитой ребенок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669268B-7718-4CF1-BDEE-34383F6A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38</a:t>
            </a:fld>
            <a:endParaRPr lang="ru-RU"/>
          </a:p>
        </p:txBody>
      </p:sp>
      <p:pic>
        <p:nvPicPr>
          <p:cNvPr id="4" name="Picture 2" descr="C:\Users\Сергей\Desktop\школьник.jpg">
            <a:extLst>
              <a:ext uri="{FF2B5EF4-FFF2-40B4-BE49-F238E27FC236}">
                <a16:creationId xmlns:a16="http://schemas.microsoft.com/office/drawing/2014/main" id="{8EC88603-864C-4070-BA4B-B4D785B96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835025"/>
            <a:ext cx="1728192" cy="1944216"/>
          </a:xfrm>
          <a:prstGeom prst="rect">
            <a:avLst/>
          </a:prstGeom>
          <a:noFill/>
        </p:spPr>
      </p:pic>
      <p:pic>
        <p:nvPicPr>
          <p:cNvPr id="5" name="Picture 4" descr="C:\Users\Сергей\Desktop\много детей школьников.jpg">
            <a:extLst>
              <a:ext uri="{FF2B5EF4-FFF2-40B4-BE49-F238E27FC236}">
                <a16:creationId xmlns:a16="http://schemas.microsoft.com/office/drawing/2014/main" id="{EE0AE949-DD30-4BC4-8C93-F1BBE02F7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1100" y="3415118"/>
            <a:ext cx="3575894" cy="2564904"/>
          </a:xfrm>
          <a:prstGeom prst="rect">
            <a:avLst/>
          </a:prstGeom>
          <a:noFill/>
        </p:spPr>
      </p:pic>
      <p:pic>
        <p:nvPicPr>
          <p:cNvPr id="6" name="Picture 3" descr="C:\Users\Сергей\Desktop\школьник кашляет.jpg">
            <a:extLst>
              <a:ext uri="{FF2B5EF4-FFF2-40B4-BE49-F238E27FC236}">
                <a16:creationId xmlns:a16="http://schemas.microsoft.com/office/drawing/2014/main" id="{8659A2C6-AFA8-4072-A922-521BDB08A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8978" y="3963798"/>
            <a:ext cx="1224136" cy="2016224"/>
          </a:xfrm>
          <a:prstGeom prst="rect">
            <a:avLst/>
          </a:prstGeom>
          <a:noFill/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7DA383B-2B33-424E-B90B-62FB2BDFBD36}"/>
              </a:ext>
            </a:extLst>
          </p:cNvPr>
          <p:cNvSpPr/>
          <p:nvPr/>
        </p:nvSpPr>
        <p:spPr>
          <a:xfrm>
            <a:off x="5788927" y="1025196"/>
            <a:ext cx="2160240" cy="1584176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Является источником болезни для других детей!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1D13DFC-E315-48C3-AF39-BF026B7B1758}"/>
              </a:ext>
            </a:extLst>
          </p:cNvPr>
          <p:cNvSpPr/>
          <p:nvPr/>
        </p:nvSpPr>
        <p:spPr>
          <a:xfrm>
            <a:off x="401380" y="3011697"/>
            <a:ext cx="3240360" cy="864096"/>
          </a:xfrm>
          <a:prstGeom prst="rect">
            <a:avLst/>
          </a:prstGeom>
          <a:solidFill>
            <a:schemeClr val="accent4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Рискует заболеть сам!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C652C6DE-03EE-4614-B783-23BFF59C7513}"/>
              </a:ext>
            </a:extLst>
          </p:cNvPr>
          <p:cNvSpPr/>
          <p:nvPr/>
        </p:nvSpPr>
        <p:spPr>
          <a:xfrm>
            <a:off x="4802876" y="1532508"/>
            <a:ext cx="978408" cy="484632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55B05309-7F8C-424A-9B53-853FBE231CBD}"/>
              </a:ext>
            </a:extLst>
          </p:cNvPr>
          <p:cNvSpPr/>
          <p:nvPr/>
        </p:nvSpPr>
        <p:spPr>
          <a:xfrm>
            <a:off x="6637808" y="2608827"/>
            <a:ext cx="484632" cy="864096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A6262BDE-C921-402E-9DBD-5D665F2828F2}"/>
              </a:ext>
            </a:extLst>
          </p:cNvPr>
          <p:cNvSpPr/>
          <p:nvPr/>
        </p:nvSpPr>
        <p:spPr>
          <a:xfrm>
            <a:off x="1853953" y="1983892"/>
            <a:ext cx="484632" cy="9398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лево 11">
            <a:extLst>
              <a:ext uri="{FF2B5EF4-FFF2-40B4-BE49-F238E27FC236}">
                <a16:creationId xmlns:a16="http://schemas.microsoft.com/office/drawing/2014/main" id="{E4A39B4C-5163-4568-ADD3-C6C4E8B1FC9F}"/>
              </a:ext>
            </a:extLst>
          </p:cNvPr>
          <p:cNvSpPr/>
          <p:nvPr/>
        </p:nvSpPr>
        <p:spPr>
          <a:xfrm>
            <a:off x="2218160" y="1499260"/>
            <a:ext cx="1728192" cy="484632"/>
          </a:xfrm>
          <a:prstGeom prst="lef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636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6AF10-A827-42DF-8C92-0EC381CD3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Полезные контакты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444956F-7A17-4F05-B9EF-99B273D2C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4FBAB6-DF7B-4F68-808B-A7990227127B}"/>
              </a:ext>
            </a:extLst>
          </p:cNvPr>
          <p:cNvSpPr txBox="1"/>
          <p:nvPr/>
        </p:nvSpPr>
        <p:spPr>
          <a:xfrm>
            <a:off x="755576" y="1484784"/>
            <a:ext cx="78851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t>СПЕЦИАЛИСТЫ О ПРИВИВКАХ 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"/>
                <a:ea typeface="+mn-ea"/>
                <a:cs typeface="+mn-cs"/>
                <a:hlinkClick r:id="rId2"/>
              </a:rPr>
              <a:t>https://yaprivit.ru/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33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t>РОСПОТРЕБНАДЗОР 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"/>
                <a:ea typeface="+mn-ea"/>
                <a:cs typeface="+mn-cs"/>
                <a:hlinkClick r:id="rId3"/>
              </a:rPr>
              <a:t>https://www.rospotrebnadzor.ru/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t>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33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t>ЦЕНТР ОБЩЕСТВЕННОГО ЗДОРОВЬЯ И МЕДИЦИНСКОЙ ПРОФИЛАКТИКИ 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"/>
                <a:ea typeface="+mn-ea"/>
                <a:cs typeface="+mn-cs"/>
                <a:hlinkClick r:id="rId4"/>
              </a:rPr>
              <a:t>http://www.budzdorovperm.ru/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33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t>ПОРТАЛ О ЗДОРОВОМ ОБРАЗЕ ЖИЗНИ 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"/>
                <a:ea typeface="+mn-ea"/>
                <a:cs typeface="+mn-cs"/>
                <a:hlinkClick r:id="rId5"/>
              </a:rPr>
              <a:t>https://www.takzdorovo.ru/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33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33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33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33"/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pic>
        <p:nvPicPr>
          <p:cNvPr id="5" name="Picture 2" descr="C:\Documents and Settings\Администратор\Рабочий стол\прививки.JPG">
            <a:extLst>
              <a:ext uri="{FF2B5EF4-FFF2-40B4-BE49-F238E27FC236}">
                <a16:creationId xmlns:a16="http://schemas.microsoft.com/office/drawing/2014/main" id="{1ECCA237-61B9-4A6B-81B8-BDAFD4EFC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021" y="3769242"/>
            <a:ext cx="2664296" cy="226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58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9F6AB-765B-46D5-951D-4D057EB90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Вакцинопрофилактика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1FB2E0F-9C80-4B8C-B3F1-24ADFFDA1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773C85B-174A-4A97-99E5-9D8562A54D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9938474"/>
              </p:ext>
            </p:extLst>
          </p:nvPr>
        </p:nvGraphicFramePr>
        <p:xfrm>
          <a:off x="870992" y="980728"/>
          <a:ext cx="740201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29017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6" r="10026"/>
          <a:stretch>
            <a:fillRect/>
          </a:stretch>
        </p:blipFill>
        <p:spPr bwMode="auto">
          <a:xfrm>
            <a:off x="3873203" y="1207008"/>
            <a:ext cx="4659610" cy="4659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9" y="1304925"/>
            <a:ext cx="3485324" cy="2131231"/>
          </a:xfrm>
        </p:spPr>
        <p:txBody>
          <a:bodyPr/>
          <a:lstStyle/>
          <a:p>
            <a:r>
              <a:rPr lang="ru-RU" dirty="0"/>
              <a:t>Спасибо за внимание</a:t>
            </a:r>
            <a:r>
              <a:rPr lang="en-US" dirty="0"/>
              <a:t>!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www.budzdorovperm.ru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6072" y="858063"/>
            <a:ext cx="2688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 Medium"/>
                <a:ea typeface="+mn-ea"/>
                <a:cs typeface="+mn-cs"/>
              </a:rPr>
              <a:t>и Медицинской профилактики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 Medium"/>
                <a:ea typeface="+mn-ea"/>
                <a:cs typeface="+mn-cs"/>
              </a:rPr>
              <a:t>Пермский край</a:t>
            </a:r>
          </a:p>
        </p:txBody>
      </p:sp>
    </p:spTree>
    <p:extLst>
      <p:ext uri="{BB962C8B-B14F-4D97-AF65-F5344CB8AC3E}">
        <p14:creationId xmlns:p14="http://schemas.microsoft.com/office/powerpoint/2010/main" val="3720942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CF722-A7C6-4981-BB4E-C13D5891D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LS Wagon Medium"/>
                <a:ea typeface="+mn-ea"/>
                <a:cs typeface="+mn-cs"/>
              </a:rPr>
              <a:t>Благодаря вакцинопрофилактике международному сообществу удалось</a:t>
            </a:r>
            <a:endParaRPr lang="ru-RU" dirty="0">
              <a:latin typeface="ALS Wagon Medium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7FD6ACC-004D-401F-835A-779764BCD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5</a:t>
            </a:fld>
            <a:endParaRPr lang="ru-RU"/>
          </a:p>
        </p:txBody>
      </p:sp>
      <p:pic>
        <p:nvPicPr>
          <p:cNvPr id="4" name="Picture 2" descr="C:\Documents and Settings\Администратор\Рабочий стол\важно 2.JPG">
            <a:extLst>
              <a:ext uri="{FF2B5EF4-FFF2-40B4-BE49-F238E27FC236}">
                <a16:creationId xmlns:a16="http://schemas.microsoft.com/office/drawing/2014/main" id="{ED5EA65F-5AF2-48E1-AEA5-5091B86E3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542" y="4221088"/>
            <a:ext cx="1692371" cy="15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82ED4FDE-9724-44ED-ADB9-C19C30C793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8607573"/>
              </p:ext>
            </p:extLst>
          </p:nvPr>
        </p:nvGraphicFramePr>
        <p:xfrm>
          <a:off x="325782" y="1310932"/>
          <a:ext cx="6840760" cy="428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5646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E32BD-B7E2-43F4-B11D-E85545216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Эффективность вакцинации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51EC7BC-DE9F-47AA-8466-868CD2B3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6</a:t>
            </a:fld>
            <a:endParaRPr lang="ru-RU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90B647D1-4D90-45CE-9091-DE4F859A0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7" y="935038"/>
            <a:ext cx="3565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Грипп</a:t>
            </a:r>
          </a:p>
        </p:txBody>
      </p:sp>
      <p:graphicFrame>
        <p:nvGraphicFramePr>
          <p:cNvPr id="5" name="Диаграмма 8">
            <a:extLst>
              <a:ext uri="{FF2B5EF4-FFF2-40B4-BE49-F238E27FC236}">
                <a16:creationId xmlns:a16="http://schemas.microsoft.com/office/drawing/2014/main" id="{1BBF0387-22D4-4645-B082-A8334D3FD8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518695"/>
              </p:ext>
            </p:extLst>
          </p:nvPr>
        </p:nvGraphicFramePr>
        <p:xfrm>
          <a:off x="42862" y="1412776"/>
          <a:ext cx="4529138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4676037" imgH="3218967" progId="Excel.Chart.8">
                  <p:embed/>
                </p:oleObj>
              </mc:Choice>
              <mc:Fallback>
                <p:oleObj r:id="rId3" imgW="4676037" imgH="3218967" progId="Excel.Chart.8">
                  <p:embed/>
                  <p:pic>
                    <p:nvPicPr>
                      <p:cNvPr id="8198" name="Диаграмма 8">
                        <a:extLst>
                          <a:ext uri="{FF2B5EF4-FFF2-40B4-BE49-F238E27FC236}">
                            <a16:creationId xmlns:a16="http://schemas.microsoft.com/office/drawing/2014/main" id="{BB2EF693-DEF6-498B-867C-D04A5E7CD52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" y="1412776"/>
                        <a:ext cx="4529138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трелка вниз 19">
            <a:extLst>
              <a:ext uri="{FF2B5EF4-FFF2-40B4-BE49-F238E27FC236}">
                <a16:creationId xmlns:a16="http://schemas.microsoft.com/office/drawing/2014/main" id="{58EA7E2A-AAA9-4166-968D-F1DB1EAA8153}"/>
              </a:ext>
            </a:extLst>
          </p:cNvPr>
          <p:cNvSpPr/>
          <p:nvPr/>
        </p:nvSpPr>
        <p:spPr>
          <a:xfrm>
            <a:off x="1935161" y="3968552"/>
            <a:ext cx="701675" cy="685800"/>
          </a:xfrm>
          <a:prstGeom prst="downArrow">
            <a:avLst/>
          </a:prstGeom>
          <a:solidFill>
            <a:schemeClr val="accent5"/>
          </a:solidFill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Скругленный прямоугольник 17">
            <a:extLst>
              <a:ext uri="{FF2B5EF4-FFF2-40B4-BE49-F238E27FC236}">
                <a16:creationId xmlns:a16="http://schemas.microsoft.com/office/drawing/2014/main" id="{FEAC9459-5314-4A02-849D-ED0F491B885C}"/>
              </a:ext>
            </a:extLst>
          </p:cNvPr>
          <p:cNvSpPr/>
          <p:nvPr/>
        </p:nvSpPr>
        <p:spPr>
          <a:xfrm>
            <a:off x="741362" y="4805433"/>
            <a:ext cx="3132137" cy="1295400"/>
          </a:xfrm>
          <a:prstGeom prst="roundRect">
            <a:avLst/>
          </a:prstGeom>
          <a:solidFill>
            <a:schemeClr val="accent4"/>
          </a:solidFill>
          <a:ln w="25400" cap="flat" cmpd="sng" algn="ctr">
            <a:solidFill>
              <a:schemeClr val="accent4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Предотвращённый экономический ущерб от заболеваемости гриппом в 2018 году более 1 млрд. руб. 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B2AA5B12-977C-4EDF-B2CD-245D125B3D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320444"/>
              </p:ext>
            </p:extLst>
          </p:nvPr>
        </p:nvGraphicFramePr>
        <p:xfrm>
          <a:off x="4604806" y="935038"/>
          <a:ext cx="421196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21334B70-7BC9-42D0-A415-F7FDAE0EC7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6790218"/>
              </p:ext>
            </p:extLst>
          </p:nvPr>
        </p:nvGraphicFramePr>
        <p:xfrm>
          <a:off x="4514542" y="3860701"/>
          <a:ext cx="439248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62348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E8455-70C3-4D9A-A723-852EFA9A0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Национальный календарь профилактических прививок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EA49BFF-A174-465A-A7E7-B46F436A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7</a:t>
            </a:fld>
            <a:endParaRPr lang="ru-RU"/>
          </a:p>
        </p:txBody>
      </p:sp>
      <p:pic>
        <p:nvPicPr>
          <p:cNvPr id="4" name="Picture 2" descr="C:\Documents and Settings\Администратор\Рабочий стол\календарь прививокQ.JPG">
            <a:extLst>
              <a:ext uri="{FF2B5EF4-FFF2-40B4-BE49-F238E27FC236}">
                <a16:creationId xmlns:a16="http://schemas.microsoft.com/office/drawing/2014/main" id="{DB25B59E-FD3C-4C64-8B1D-E6467CA6E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1276612"/>
            <a:ext cx="4968552" cy="485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503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82846-24A6-4891-82BB-48DC7C15E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чем защита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2AB5D9B-1944-469A-8226-3010890F9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9D6E4A9-5A0A-43FD-A41D-6FDBECA910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426242"/>
              </p:ext>
            </p:extLst>
          </p:nvPr>
        </p:nvGraphicFramePr>
        <p:xfrm>
          <a:off x="587166" y="1110444"/>
          <a:ext cx="8229600" cy="463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235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99EEE-7091-4378-A29C-8E07636F6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Юридические аспекты вакцинопрофилактики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6F3F6C0-7EDA-43A9-B21B-9AB313E96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16A9C91-C14D-44B6-A718-1153AF3C0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18402"/>
              </p:ext>
            </p:extLst>
          </p:nvPr>
        </p:nvGraphicFramePr>
        <p:xfrm>
          <a:off x="628650" y="1097280"/>
          <a:ext cx="8083296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4664997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Office Theme">
  <a:themeElements>
    <a:clrScheme name="OZZ-colors">
      <a:dk1>
        <a:srgbClr val="000033"/>
      </a:dk1>
      <a:lt1>
        <a:srgbClr val="FFFFFF"/>
      </a:lt1>
      <a:dk2>
        <a:srgbClr val="0066CC"/>
      </a:dk2>
      <a:lt2>
        <a:srgbClr val="F2F2F2"/>
      </a:lt2>
      <a:accent1>
        <a:srgbClr val="FF0066"/>
      </a:accent1>
      <a:accent2>
        <a:srgbClr val="FF6600"/>
      </a:accent2>
      <a:accent3>
        <a:srgbClr val="FFCC00"/>
      </a:accent3>
      <a:accent4>
        <a:srgbClr val="FF6699"/>
      </a:accent4>
      <a:accent5>
        <a:srgbClr val="00CCCC"/>
      </a:accent5>
      <a:accent6>
        <a:srgbClr val="99CC00"/>
      </a:accent6>
      <a:hlink>
        <a:srgbClr val="0066CC"/>
      </a:hlink>
      <a:folHlink>
        <a:srgbClr val="9933CC"/>
      </a:folHlink>
    </a:clrScheme>
    <a:fontScheme name="OZZ-fonts">
      <a:majorFont>
        <a:latin typeface="ALS Wagon Medium"/>
        <a:ea typeface=""/>
        <a:cs typeface=""/>
      </a:majorFont>
      <a:minorFont>
        <a:latin typeface="ALS Wago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2053</TotalTime>
  <Words>1923</Words>
  <Application>Microsoft Office PowerPoint</Application>
  <PresentationFormat>Экран (4:3)</PresentationFormat>
  <Paragraphs>251</Paragraphs>
  <Slides>40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8" baseType="lpstr">
      <vt:lpstr>ALS Wagon</vt:lpstr>
      <vt:lpstr>ALS Wagon Medium</vt:lpstr>
      <vt:lpstr>Arial</vt:lpstr>
      <vt:lpstr>Calibri</vt:lpstr>
      <vt:lpstr>Constantia</vt:lpstr>
      <vt:lpstr>Times New Roman</vt:lpstr>
      <vt:lpstr>Office Theme</vt:lpstr>
      <vt:lpstr>Диаграмма Microsoft Excel</vt:lpstr>
      <vt:lpstr>Вакцинопрофилактика </vt:lpstr>
      <vt:lpstr>Десятилетие детства Вектор на профилактику</vt:lpstr>
      <vt:lpstr>Вакцинопрофилактика</vt:lpstr>
      <vt:lpstr>Вакцинопрофилактика</vt:lpstr>
      <vt:lpstr>Благодаря вакцинопрофилактике международному сообществу удалось</vt:lpstr>
      <vt:lpstr>Эффективность вакцинации</vt:lpstr>
      <vt:lpstr>Национальный календарь профилактических прививок</vt:lpstr>
      <vt:lpstr>В чем защита</vt:lpstr>
      <vt:lpstr>Юридические аспекты вакцинопрофилактики</vt:lpstr>
      <vt:lpstr>Следует обратить внимание</vt:lpstr>
      <vt:lpstr>Что происходит сегодня?</vt:lpstr>
      <vt:lpstr>Мотивация отказов родителей от прививок</vt:lpstr>
      <vt:lpstr>Примерный портрет «отказников»</vt:lpstr>
      <vt:lpstr>Источники негативной информации о прививках</vt:lpstr>
      <vt:lpstr>Что в основе современных антипрививочных настроений</vt:lpstr>
      <vt:lpstr>Побочные реакции</vt:lpstr>
      <vt:lpstr>Поствакцинальные осложнения</vt:lpstr>
      <vt:lpstr>Дифтерия</vt:lpstr>
      <vt:lpstr>Коклюш</vt:lpstr>
      <vt:lpstr>Столбняк</vt:lpstr>
      <vt:lpstr>Полиомиелит</vt:lpstr>
      <vt:lpstr>Гепатит В</vt:lpstr>
      <vt:lpstr>Туберкулез</vt:lpstr>
      <vt:lpstr>Ротавирусная инфекция</vt:lpstr>
      <vt:lpstr>Гемофильная инфекция</vt:lpstr>
      <vt:lpstr>Пневмококковая инфекция</vt:lpstr>
      <vt:lpstr>Менингококковая инфекция</vt:lpstr>
      <vt:lpstr>Корь</vt:lpstr>
      <vt:lpstr>Краснуха</vt:lpstr>
      <vt:lpstr>Эпидемический паротит</vt:lpstr>
      <vt:lpstr>Вирус папилломы человека</vt:lpstr>
      <vt:lpstr>Грипп</vt:lpstr>
      <vt:lpstr>Ветряная оспа</vt:lpstr>
      <vt:lpstr>Противопоказания</vt:lpstr>
      <vt:lpstr>Зачем нужны прививки маленьким детям</vt:lpstr>
      <vt:lpstr>5 причин сделать прививку</vt:lpstr>
      <vt:lpstr>Презентация PowerPoint</vt:lpstr>
      <vt:lpstr>Не привитой ребенок</vt:lpstr>
      <vt:lpstr>Полезные контакты</vt:lpstr>
      <vt:lpstr>Спасибо за внимание!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82</cp:revision>
  <cp:lastPrinted>2021-02-09T12:19:36Z</cp:lastPrinted>
  <dcterms:created xsi:type="dcterms:W3CDTF">2018-08-22T11:10:11Z</dcterms:created>
  <dcterms:modified xsi:type="dcterms:W3CDTF">2022-03-15T10:17:47Z</dcterms:modified>
</cp:coreProperties>
</file>